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69" r:id="rId2"/>
    <p:sldId id="256" r:id="rId3"/>
    <p:sldId id="257" r:id="rId4"/>
    <p:sldId id="258" r:id="rId5"/>
    <p:sldId id="285" r:id="rId6"/>
    <p:sldId id="259" r:id="rId7"/>
    <p:sldId id="261" r:id="rId8"/>
    <p:sldId id="287" r:id="rId9"/>
    <p:sldId id="288" r:id="rId10"/>
    <p:sldId id="291" r:id="rId11"/>
    <p:sldId id="292" r:id="rId12"/>
    <p:sldId id="294" r:id="rId13"/>
    <p:sldId id="293" r:id="rId14"/>
    <p:sldId id="295" r:id="rId15"/>
    <p:sldId id="299" r:id="rId16"/>
    <p:sldId id="297" r:id="rId17"/>
    <p:sldId id="300" r:id="rId18"/>
    <p:sldId id="298" r:id="rId19"/>
    <p:sldId id="263" r:id="rId20"/>
    <p:sldId id="301" r:id="rId21"/>
    <p:sldId id="302" r:id="rId22"/>
    <p:sldId id="303" r:id="rId23"/>
  </p:sldIdLst>
  <p:sldSz cx="13716000" cy="7772400"/>
  <p:notesSz cx="6858000" cy="9144000"/>
  <p:defaultTextStyle>
    <a:defPPr>
      <a:defRPr lang="en-US"/>
    </a:defPPr>
    <a:lvl1pPr marL="0" algn="l" defTabSz="1227856" rtl="0" eaLnBrk="1" latinLnBrk="0" hangingPunct="1">
      <a:defRPr sz="2400" kern="1200">
        <a:solidFill>
          <a:schemeClr val="tx1"/>
        </a:solidFill>
        <a:latin typeface="+mn-lt"/>
        <a:ea typeface="+mn-ea"/>
        <a:cs typeface="+mn-cs"/>
      </a:defRPr>
    </a:lvl1pPr>
    <a:lvl2pPr marL="613928" algn="l" defTabSz="1227856" rtl="0" eaLnBrk="1" latinLnBrk="0" hangingPunct="1">
      <a:defRPr sz="2400" kern="1200">
        <a:solidFill>
          <a:schemeClr val="tx1"/>
        </a:solidFill>
        <a:latin typeface="+mn-lt"/>
        <a:ea typeface="+mn-ea"/>
        <a:cs typeface="+mn-cs"/>
      </a:defRPr>
    </a:lvl2pPr>
    <a:lvl3pPr marL="1227856" algn="l" defTabSz="1227856" rtl="0" eaLnBrk="1" latinLnBrk="0" hangingPunct="1">
      <a:defRPr sz="2400" kern="1200">
        <a:solidFill>
          <a:schemeClr val="tx1"/>
        </a:solidFill>
        <a:latin typeface="+mn-lt"/>
        <a:ea typeface="+mn-ea"/>
        <a:cs typeface="+mn-cs"/>
      </a:defRPr>
    </a:lvl3pPr>
    <a:lvl4pPr marL="1841784" algn="l" defTabSz="1227856" rtl="0" eaLnBrk="1" latinLnBrk="0" hangingPunct="1">
      <a:defRPr sz="2400" kern="1200">
        <a:solidFill>
          <a:schemeClr val="tx1"/>
        </a:solidFill>
        <a:latin typeface="+mn-lt"/>
        <a:ea typeface="+mn-ea"/>
        <a:cs typeface="+mn-cs"/>
      </a:defRPr>
    </a:lvl4pPr>
    <a:lvl5pPr marL="2455713" algn="l" defTabSz="1227856" rtl="0" eaLnBrk="1" latinLnBrk="0" hangingPunct="1">
      <a:defRPr sz="2400" kern="1200">
        <a:solidFill>
          <a:schemeClr val="tx1"/>
        </a:solidFill>
        <a:latin typeface="+mn-lt"/>
        <a:ea typeface="+mn-ea"/>
        <a:cs typeface="+mn-cs"/>
      </a:defRPr>
    </a:lvl5pPr>
    <a:lvl6pPr marL="3069641" algn="l" defTabSz="1227856" rtl="0" eaLnBrk="1" latinLnBrk="0" hangingPunct="1">
      <a:defRPr sz="2400" kern="1200">
        <a:solidFill>
          <a:schemeClr val="tx1"/>
        </a:solidFill>
        <a:latin typeface="+mn-lt"/>
        <a:ea typeface="+mn-ea"/>
        <a:cs typeface="+mn-cs"/>
      </a:defRPr>
    </a:lvl6pPr>
    <a:lvl7pPr marL="3683569" algn="l" defTabSz="1227856" rtl="0" eaLnBrk="1" latinLnBrk="0" hangingPunct="1">
      <a:defRPr sz="2400" kern="1200">
        <a:solidFill>
          <a:schemeClr val="tx1"/>
        </a:solidFill>
        <a:latin typeface="+mn-lt"/>
        <a:ea typeface="+mn-ea"/>
        <a:cs typeface="+mn-cs"/>
      </a:defRPr>
    </a:lvl7pPr>
    <a:lvl8pPr marL="4297497" algn="l" defTabSz="1227856" rtl="0" eaLnBrk="1" latinLnBrk="0" hangingPunct="1">
      <a:defRPr sz="2400" kern="1200">
        <a:solidFill>
          <a:schemeClr val="tx1"/>
        </a:solidFill>
        <a:latin typeface="+mn-lt"/>
        <a:ea typeface="+mn-ea"/>
        <a:cs typeface="+mn-cs"/>
      </a:defRPr>
    </a:lvl8pPr>
    <a:lvl9pPr marL="4911425" algn="l" defTabSz="1227856" rtl="0" eaLnBrk="1" latinLnBrk="0" hangingPunct="1">
      <a:defRPr sz="24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CC00"/>
    <a:srgbClr val="2110FC"/>
    <a:srgbClr val="0E22E2"/>
    <a:srgbClr val="FFFF66"/>
    <a:srgbClr val="293FE3"/>
    <a:srgbClr val="3366FF"/>
    <a:srgbClr val="990033"/>
    <a:srgbClr val="FF0000"/>
    <a:srgbClr val="5A06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8" d="100"/>
          <a:sy n="58" d="100"/>
        </p:scale>
        <p:origin x="-792" y="-96"/>
      </p:cViewPr>
      <p:guideLst>
        <p:guide orient="horz" pos="2448"/>
        <p:guide pos="43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42980E-AEE8-48D4-8169-5EFD5955A412}" type="datetimeFigureOut">
              <a:rPr lang="en-US" smtClean="0"/>
              <a:t>12/6/2015</a:t>
            </a:fld>
            <a:endParaRPr lang="en-US"/>
          </a:p>
        </p:txBody>
      </p:sp>
      <p:sp>
        <p:nvSpPr>
          <p:cNvPr id="4" name="Slide Image Placeholder 3"/>
          <p:cNvSpPr>
            <a:spLocks noGrp="1" noRot="1" noChangeAspect="1"/>
          </p:cNvSpPr>
          <p:nvPr>
            <p:ph type="sldImg" idx="2"/>
          </p:nvPr>
        </p:nvSpPr>
        <p:spPr>
          <a:xfrm>
            <a:off x="404813" y="685800"/>
            <a:ext cx="604837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13B743-76B1-42A1-A3FE-368769FCA7C6}" type="slidenum">
              <a:rPr lang="en-US" smtClean="0"/>
              <a:t>‹#›</a:t>
            </a:fld>
            <a:endParaRPr lang="en-US"/>
          </a:p>
        </p:txBody>
      </p:sp>
    </p:spTree>
    <p:extLst>
      <p:ext uri="{BB962C8B-B14F-4D97-AF65-F5344CB8AC3E}">
        <p14:creationId xmlns:p14="http://schemas.microsoft.com/office/powerpoint/2010/main" val="1301824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option is very important. If you want to make the class fruitful, please follow the instructions in this option carefully before present it in the class.</a:t>
            </a:r>
            <a:endParaRPr lang="en-US" dirty="0"/>
          </a:p>
        </p:txBody>
      </p:sp>
      <p:sp>
        <p:nvSpPr>
          <p:cNvPr id="4" name="Slide Number Placeholder 3"/>
          <p:cNvSpPr>
            <a:spLocks noGrp="1"/>
          </p:cNvSpPr>
          <p:nvPr>
            <p:ph type="sldNum" sz="quarter" idx="10"/>
          </p:nvPr>
        </p:nvSpPr>
        <p:spPr/>
        <p:txBody>
          <a:bodyPr/>
          <a:lstStyle/>
          <a:p>
            <a:fld id="{D413B743-76B1-42A1-A3FE-368769FCA7C6}" type="slidenum">
              <a:rPr lang="en-US" smtClean="0"/>
              <a:t>1</a:t>
            </a:fld>
            <a:endParaRPr lang="en-US"/>
          </a:p>
        </p:txBody>
      </p:sp>
    </p:spTree>
    <p:extLst>
      <p:ext uri="{BB962C8B-B14F-4D97-AF65-F5344CB8AC3E}">
        <p14:creationId xmlns:p14="http://schemas.microsoft.com/office/powerpoint/2010/main" val="722090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First conditional according to If + Present + Future.</a:t>
            </a:r>
            <a:endParaRPr lang="en-US" dirty="0"/>
          </a:p>
        </p:txBody>
      </p:sp>
      <p:sp>
        <p:nvSpPr>
          <p:cNvPr id="4" name="Slide Number Placeholder 3"/>
          <p:cNvSpPr>
            <a:spLocks noGrp="1"/>
          </p:cNvSpPr>
          <p:nvPr>
            <p:ph type="sldNum" sz="quarter" idx="10"/>
          </p:nvPr>
        </p:nvSpPr>
        <p:spPr/>
        <p:txBody>
          <a:bodyPr/>
          <a:lstStyle/>
          <a:p>
            <a:fld id="{327FF9FD-0C5F-44BF-82A9-DB34851DE2A6}" type="slidenum">
              <a:rPr lang="en-US" smtClean="0"/>
              <a:t>11</a:t>
            </a:fld>
            <a:endParaRPr lang="en-US"/>
          </a:p>
        </p:txBody>
      </p:sp>
    </p:spTree>
    <p:extLst>
      <p:ext uri="{BB962C8B-B14F-4D97-AF65-F5344CB8AC3E}">
        <p14:creationId xmlns:p14="http://schemas.microsoft.com/office/powerpoint/2010/main" val="1305267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2</a:t>
            </a:r>
            <a:r>
              <a:rPr lang="en-US" baseline="30000" dirty="0" smtClean="0"/>
              <a:t>nd</a:t>
            </a:r>
            <a:r>
              <a:rPr lang="en-US" dirty="0" smtClean="0"/>
              <a:t> conditional is detected in details through animation accordingly.</a:t>
            </a:r>
            <a:endParaRPr lang="en-US" dirty="0"/>
          </a:p>
        </p:txBody>
      </p:sp>
      <p:sp>
        <p:nvSpPr>
          <p:cNvPr id="4" name="Slide Number Placeholder 3"/>
          <p:cNvSpPr>
            <a:spLocks noGrp="1"/>
          </p:cNvSpPr>
          <p:nvPr>
            <p:ph type="sldNum" sz="quarter" idx="10"/>
          </p:nvPr>
        </p:nvSpPr>
        <p:spPr/>
        <p:txBody>
          <a:bodyPr/>
          <a:lstStyle/>
          <a:p>
            <a:fld id="{327FF9FD-0C5F-44BF-82A9-DB34851DE2A6}" type="slidenum">
              <a:rPr lang="en-US" smtClean="0"/>
              <a:t>12</a:t>
            </a:fld>
            <a:endParaRPr lang="en-US"/>
          </a:p>
        </p:txBody>
      </p:sp>
    </p:spTree>
    <p:extLst>
      <p:ext uri="{BB962C8B-B14F-4D97-AF65-F5344CB8AC3E}">
        <p14:creationId xmlns:p14="http://schemas.microsoft.com/office/powerpoint/2010/main" val="4066155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mtClean="0"/>
              <a:t>2</a:t>
            </a:r>
            <a:r>
              <a:rPr lang="en-US" baseline="30000" smtClean="0"/>
              <a:t>nd</a:t>
            </a:r>
            <a:r>
              <a:rPr lang="en-US" smtClean="0"/>
              <a:t> conditional according to If + past + Future past.</a:t>
            </a:r>
            <a:endParaRPr lang="en-US" dirty="0"/>
          </a:p>
        </p:txBody>
      </p:sp>
      <p:sp>
        <p:nvSpPr>
          <p:cNvPr id="4" name="Slide Number Placeholder 3"/>
          <p:cNvSpPr>
            <a:spLocks noGrp="1"/>
          </p:cNvSpPr>
          <p:nvPr>
            <p:ph type="sldNum" sz="quarter" idx="10"/>
          </p:nvPr>
        </p:nvSpPr>
        <p:spPr/>
        <p:txBody>
          <a:bodyPr/>
          <a:lstStyle/>
          <a:p>
            <a:fld id="{327FF9FD-0C5F-44BF-82A9-DB34851DE2A6}" type="slidenum">
              <a:rPr lang="en-US" smtClean="0"/>
              <a:t>13</a:t>
            </a:fld>
            <a:endParaRPr lang="en-US"/>
          </a:p>
        </p:txBody>
      </p:sp>
    </p:spTree>
    <p:extLst>
      <p:ext uri="{BB962C8B-B14F-4D97-AF65-F5344CB8AC3E}">
        <p14:creationId xmlns:p14="http://schemas.microsoft.com/office/powerpoint/2010/main" val="3536612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Teacher may conduct third conditional according to animation.</a:t>
            </a:r>
            <a:endParaRPr lang="en-US" dirty="0"/>
          </a:p>
        </p:txBody>
      </p:sp>
      <p:sp>
        <p:nvSpPr>
          <p:cNvPr id="4" name="Slide Number Placeholder 3"/>
          <p:cNvSpPr>
            <a:spLocks noGrp="1"/>
          </p:cNvSpPr>
          <p:nvPr>
            <p:ph type="sldNum" sz="quarter" idx="10"/>
          </p:nvPr>
        </p:nvSpPr>
        <p:spPr/>
        <p:txBody>
          <a:bodyPr/>
          <a:lstStyle/>
          <a:p>
            <a:fld id="{327FF9FD-0C5F-44BF-82A9-DB34851DE2A6}" type="slidenum">
              <a:rPr lang="en-US" smtClean="0"/>
              <a:t>14</a:t>
            </a:fld>
            <a:endParaRPr lang="en-US"/>
          </a:p>
        </p:txBody>
      </p:sp>
    </p:spTree>
    <p:extLst>
      <p:ext uri="{BB962C8B-B14F-4D97-AF65-F5344CB8AC3E}">
        <p14:creationId xmlns:p14="http://schemas.microsoft.com/office/powerpoint/2010/main" val="3503242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Example of 3</a:t>
            </a:r>
            <a:r>
              <a:rPr lang="en-US" baseline="30000" dirty="0" smtClean="0"/>
              <a:t>rd</a:t>
            </a:r>
            <a:r>
              <a:rPr lang="en-US" dirty="0" smtClean="0"/>
              <a:t> conditional.</a:t>
            </a:r>
            <a:endParaRPr lang="en-US" dirty="0"/>
          </a:p>
        </p:txBody>
      </p:sp>
      <p:sp>
        <p:nvSpPr>
          <p:cNvPr id="4" name="Slide Number Placeholder 3"/>
          <p:cNvSpPr>
            <a:spLocks noGrp="1"/>
          </p:cNvSpPr>
          <p:nvPr>
            <p:ph type="sldNum" sz="quarter" idx="10"/>
          </p:nvPr>
        </p:nvSpPr>
        <p:spPr/>
        <p:txBody>
          <a:bodyPr/>
          <a:lstStyle/>
          <a:p>
            <a:fld id="{D413B743-76B1-42A1-A3FE-368769FCA7C6}" type="slidenum">
              <a:rPr lang="en-US" smtClean="0"/>
              <a:t>15</a:t>
            </a:fld>
            <a:endParaRPr lang="en-US"/>
          </a:p>
        </p:txBody>
      </p:sp>
    </p:spTree>
    <p:extLst>
      <p:ext uri="{BB962C8B-B14F-4D97-AF65-F5344CB8AC3E}">
        <p14:creationId xmlns:p14="http://schemas.microsoft.com/office/powerpoint/2010/main" val="301522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Go according to animation.</a:t>
            </a:r>
            <a:endParaRPr lang="en-US" dirty="0"/>
          </a:p>
        </p:txBody>
      </p:sp>
      <p:sp>
        <p:nvSpPr>
          <p:cNvPr id="4" name="Slide Number Placeholder 3"/>
          <p:cNvSpPr>
            <a:spLocks noGrp="1"/>
          </p:cNvSpPr>
          <p:nvPr>
            <p:ph type="sldNum" sz="quarter" idx="10"/>
          </p:nvPr>
        </p:nvSpPr>
        <p:spPr/>
        <p:txBody>
          <a:bodyPr/>
          <a:lstStyle/>
          <a:p>
            <a:fld id="{D413B743-76B1-42A1-A3FE-368769FCA7C6}" type="slidenum">
              <a:rPr lang="en-US" smtClean="0"/>
              <a:t>16</a:t>
            </a:fld>
            <a:endParaRPr lang="en-US"/>
          </a:p>
        </p:txBody>
      </p:sp>
    </p:spTree>
    <p:extLst>
      <p:ext uri="{BB962C8B-B14F-4D97-AF65-F5344CB8AC3E}">
        <p14:creationId xmlns:p14="http://schemas.microsoft.com/office/powerpoint/2010/main" val="500319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Zero conditional always refers to present indefinite  tense in both the sides.</a:t>
            </a:r>
            <a:endParaRPr lang="en-US" dirty="0"/>
          </a:p>
        </p:txBody>
      </p:sp>
      <p:sp>
        <p:nvSpPr>
          <p:cNvPr id="4" name="Slide Number Placeholder 3"/>
          <p:cNvSpPr>
            <a:spLocks noGrp="1"/>
          </p:cNvSpPr>
          <p:nvPr>
            <p:ph type="sldNum" sz="quarter" idx="10"/>
          </p:nvPr>
        </p:nvSpPr>
        <p:spPr/>
        <p:txBody>
          <a:bodyPr/>
          <a:lstStyle/>
          <a:p>
            <a:fld id="{D413B743-76B1-42A1-A3FE-368769FCA7C6}" type="slidenum">
              <a:rPr lang="en-US" smtClean="0"/>
              <a:t>17</a:t>
            </a:fld>
            <a:endParaRPr lang="en-US"/>
          </a:p>
        </p:txBody>
      </p:sp>
    </p:spTree>
    <p:extLst>
      <p:ext uri="{BB962C8B-B14F-4D97-AF65-F5344CB8AC3E}">
        <p14:creationId xmlns:p14="http://schemas.microsoft.com/office/powerpoint/2010/main" val="1149197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If AS/Since is at the beginning, comma (,) is used after this option.</a:t>
            </a:r>
            <a:r>
              <a:rPr lang="en-US" baseline="0" dirty="0" smtClean="0"/>
              <a:t> If as/since is used at the middle, no comma (,) is used.</a:t>
            </a:r>
            <a:endParaRPr lang="en-US" dirty="0"/>
          </a:p>
        </p:txBody>
      </p:sp>
      <p:sp>
        <p:nvSpPr>
          <p:cNvPr id="4" name="Slide Number Placeholder 3"/>
          <p:cNvSpPr>
            <a:spLocks noGrp="1"/>
          </p:cNvSpPr>
          <p:nvPr>
            <p:ph type="sldNum" sz="quarter" idx="10"/>
          </p:nvPr>
        </p:nvSpPr>
        <p:spPr/>
        <p:txBody>
          <a:bodyPr/>
          <a:lstStyle/>
          <a:p>
            <a:fld id="{D413B743-76B1-42A1-A3FE-368769FCA7C6}" type="slidenum">
              <a:rPr lang="en-US" smtClean="0"/>
              <a:t>18</a:t>
            </a:fld>
            <a:endParaRPr lang="en-US"/>
          </a:p>
        </p:txBody>
      </p:sp>
    </p:spTree>
    <p:extLst>
      <p:ext uri="{BB962C8B-B14F-4D97-AF65-F5344CB8AC3E}">
        <p14:creationId xmlns:p14="http://schemas.microsoft.com/office/powerpoint/2010/main" val="16289784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It</a:t>
            </a:r>
            <a:r>
              <a:rPr lang="en-US" baseline="0" dirty="0" smtClean="0"/>
              <a:t> is for feed back.</a:t>
            </a:r>
            <a:endParaRPr lang="en-US" dirty="0"/>
          </a:p>
        </p:txBody>
      </p:sp>
      <p:sp>
        <p:nvSpPr>
          <p:cNvPr id="4" name="Slide Number Placeholder 3"/>
          <p:cNvSpPr>
            <a:spLocks noGrp="1"/>
          </p:cNvSpPr>
          <p:nvPr>
            <p:ph type="sldNum" sz="quarter" idx="10"/>
          </p:nvPr>
        </p:nvSpPr>
        <p:spPr/>
        <p:txBody>
          <a:bodyPr/>
          <a:lstStyle/>
          <a:p>
            <a:fld id="{D413B743-76B1-42A1-A3FE-368769FCA7C6}" type="slidenum">
              <a:rPr lang="en-US" smtClean="0"/>
              <a:t>19</a:t>
            </a:fld>
            <a:endParaRPr lang="en-US"/>
          </a:p>
        </p:txBody>
      </p:sp>
    </p:spTree>
    <p:extLst>
      <p:ext uri="{BB962C8B-B14F-4D97-AF65-F5344CB8AC3E}">
        <p14:creationId xmlns:p14="http://schemas.microsoft.com/office/powerpoint/2010/main" val="3395160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If there is I wish/ Would that,</a:t>
            </a:r>
            <a:r>
              <a:rPr lang="en-US" baseline="0" dirty="0" smtClean="0"/>
              <a:t> next sentence will be past indefinite tense. You may ask more sentences yourself.</a:t>
            </a:r>
            <a:endParaRPr lang="en-US" dirty="0"/>
          </a:p>
        </p:txBody>
      </p:sp>
      <p:sp>
        <p:nvSpPr>
          <p:cNvPr id="4" name="Slide Number Placeholder 3"/>
          <p:cNvSpPr>
            <a:spLocks noGrp="1"/>
          </p:cNvSpPr>
          <p:nvPr>
            <p:ph type="sldNum" sz="quarter" idx="10"/>
          </p:nvPr>
        </p:nvSpPr>
        <p:spPr/>
        <p:txBody>
          <a:bodyPr/>
          <a:lstStyle/>
          <a:p>
            <a:fld id="{D413B743-76B1-42A1-A3FE-368769FCA7C6}" type="slidenum">
              <a:rPr lang="en-US" smtClean="0"/>
              <a:t>20</a:t>
            </a:fld>
            <a:endParaRPr lang="en-US"/>
          </a:p>
        </p:txBody>
      </p:sp>
    </p:spTree>
    <p:extLst>
      <p:ext uri="{BB962C8B-B14F-4D97-AF65-F5344CB8AC3E}">
        <p14:creationId xmlns:p14="http://schemas.microsoft.com/office/powerpoint/2010/main" val="315965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mtClean="0"/>
              <a:t>Welcome slide.</a:t>
            </a:r>
            <a:endParaRPr lang="en-US"/>
          </a:p>
        </p:txBody>
      </p:sp>
      <p:sp>
        <p:nvSpPr>
          <p:cNvPr id="4" name="Slide Number Placeholder 3"/>
          <p:cNvSpPr>
            <a:spLocks noGrp="1"/>
          </p:cNvSpPr>
          <p:nvPr>
            <p:ph type="sldNum" sz="quarter" idx="10"/>
          </p:nvPr>
        </p:nvSpPr>
        <p:spPr/>
        <p:txBody>
          <a:bodyPr/>
          <a:lstStyle/>
          <a:p>
            <a:fld id="{D413B743-76B1-42A1-A3FE-368769FCA7C6}" type="slidenum">
              <a:rPr lang="en-US" smtClean="0"/>
              <a:t>2</a:t>
            </a:fld>
            <a:endParaRPr lang="en-US"/>
          </a:p>
        </p:txBody>
      </p:sp>
    </p:spTree>
    <p:extLst>
      <p:ext uri="{BB962C8B-B14F-4D97-AF65-F5344CB8AC3E}">
        <p14:creationId xmlns:p14="http://schemas.microsoft.com/office/powerpoint/2010/main" val="20563367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Go according</a:t>
            </a:r>
            <a:r>
              <a:rPr lang="en-US" baseline="0" dirty="0" smtClean="0"/>
              <a:t> to animation.</a:t>
            </a:r>
            <a:endParaRPr lang="en-US" dirty="0"/>
          </a:p>
        </p:txBody>
      </p:sp>
      <p:sp>
        <p:nvSpPr>
          <p:cNvPr id="4" name="Slide Number Placeholder 3"/>
          <p:cNvSpPr>
            <a:spLocks noGrp="1"/>
          </p:cNvSpPr>
          <p:nvPr>
            <p:ph type="sldNum" sz="quarter" idx="10"/>
          </p:nvPr>
        </p:nvSpPr>
        <p:spPr/>
        <p:txBody>
          <a:bodyPr/>
          <a:lstStyle/>
          <a:p>
            <a:fld id="{D413B743-76B1-42A1-A3FE-368769FCA7C6}" type="slidenum">
              <a:rPr lang="en-US" smtClean="0"/>
              <a:t>21</a:t>
            </a:fld>
            <a:endParaRPr lang="en-US"/>
          </a:p>
        </p:txBody>
      </p:sp>
    </p:spTree>
    <p:extLst>
      <p:ext uri="{BB962C8B-B14F-4D97-AF65-F5344CB8AC3E}">
        <p14:creationId xmlns:p14="http://schemas.microsoft.com/office/powerpoint/2010/main" val="1434497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Ending slide.</a:t>
            </a:r>
            <a:endParaRPr lang="en-US" dirty="0"/>
          </a:p>
        </p:txBody>
      </p:sp>
      <p:sp>
        <p:nvSpPr>
          <p:cNvPr id="4" name="Slide Number Placeholder 3"/>
          <p:cNvSpPr>
            <a:spLocks noGrp="1"/>
          </p:cNvSpPr>
          <p:nvPr>
            <p:ph type="sldNum" sz="quarter" idx="10"/>
          </p:nvPr>
        </p:nvSpPr>
        <p:spPr/>
        <p:txBody>
          <a:bodyPr/>
          <a:lstStyle/>
          <a:p>
            <a:fld id="{D413B743-76B1-42A1-A3FE-368769FCA7C6}" type="slidenum">
              <a:rPr lang="en-US" smtClean="0"/>
              <a:t>22</a:t>
            </a:fld>
            <a:endParaRPr lang="en-US"/>
          </a:p>
        </p:txBody>
      </p:sp>
    </p:spTree>
    <p:extLst>
      <p:ext uri="{BB962C8B-B14F-4D97-AF65-F5344CB8AC3E}">
        <p14:creationId xmlns:p14="http://schemas.microsoft.com/office/powerpoint/2010/main" val="360495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Introduction of the teacher and the class.</a:t>
            </a:r>
            <a:endParaRPr lang="en-US" dirty="0"/>
          </a:p>
        </p:txBody>
      </p:sp>
      <p:sp>
        <p:nvSpPr>
          <p:cNvPr id="4" name="Slide Number Placeholder 3"/>
          <p:cNvSpPr>
            <a:spLocks noGrp="1"/>
          </p:cNvSpPr>
          <p:nvPr>
            <p:ph type="sldNum" sz="quarter" idx="10"/>
          </p:nvPr>
        </p:nvSpPr>
        <p:spPr/>
        <p:txBody>
          <a:bodyPr/>
          <a:lstStyle/>
          <a:p>
            <a:fld id="{D413B743-76B1-42A1-A3FE-368769FCA7C6}" type="slidenum">
              <a:rPr lang="en-US" smtClean="0"/>
              <a:t>3</a:t>
            </a:fld>
            <a:endParaRPr lang="en-US"/>
          </a:p>
        </p:txBody>
      </p:sp>
    </p:spTree>
    <p:extLst>
      <p:ext uri="{BB962C8B-B14F-4D97-AF65-F5344CB8AC3E}">
        <p14:creationId xmlns:p14="http://schemas.microsoft.com/office/powerpoint/2010/main" val="658689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Suspension and lesson declaration.</a:t>
            </a:r>
            <a:endParaRPr lang="en-US" dirty="0"/>
          </a:p>
        </p:txBody>
      </p:sp>
      <p:sp>
        <p:nvSpPr>
          <p:cNvPr id="4" name="Slide Number Placeholder 3"/>
          <p:cNvSpPr>
            <a:spLocks noGrp="1"/>
          </p:cNvSpPr>
          <p:nvPr>
            <p:ph type="sldNum" sz="quarter" idx="10"/>
          </p:nvPr>
        </p:nvSpPr>
        <p:spPr/>
        <p:txBody>
          <a:bodyPr/>
          <a:lstStyle/>
          <a:p>
            <a:fld id="{D413B743-76B1-42A1-A3FE-368769FCA7C6}" type="slidenum">
              <a:rPr lang="en-US" smtClean="0"/>
              <a:t>4</a:t>
            </a:fld>
            <a:endParaRPr lang="en-US"/>
          </a:p>
        </p:txBody>
      </p:sp>
    </p:spTree>
    <p:extLst>
      <p:ext uri="{BB962C8B-B14F-4D97-AF65-F5344CB8AC3E}">
        <p14:creationId xmlns:p14="http://schemas.microsoft.com/office/powerpoint/2010/main" val="2489122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The above outcomes will be achieved from this content.</a:t>
            </a:r>
            <a:endParaRPr lang="en-US" dirty="0"/>
          </a:p>
        </p:txBody>
      </p:sp>
      <p:sp>
        <p:nvSpPr>
          <p:cNvPr id="4" name="Slide Number Placeholder 3"/>
          <p:cNvSpPr>
            <a:spLocks noGrp="1"/>
          </p:cNvSpPr>
          <p:nvPr>
            <p:ph type="sldNum" sz="quarter" idx="10"/>
          </p:nvPr>
        </p:nvSpPr>
        <p:spPr/>
        <p:txBody>
          <a:bodyPr/>
          <a:lstStyle/>
          <a:p>
            <a:fld id="{D413B743-76B1-42A1-A3FE-368769FCA7C6}" type="slidenum">
              <a:rPr lang="en-US" smtClean="0"/>
              <a:t>6</a:t>
            </a:fld>
            <a:endParaRPr lang="en-US"/>
          </a:p>
        </p:txBody>
      </p:sp>
    </p:spTree>
    <p:extLst>
      <p:ext uri="{BB962C8B-B14F-4D97-AF65-F5344CB8AC3E}">
        <p14:creationId xmlns:p14="http://schemas.microsoft.com/office/powerpoint/2010/main" val="3744231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Because of/on account of/due to/owing to </a:t>
            </a:r>
            <a:r>
              <a:rPr lang="bn-IN" dirty="0" smtClean="0"/>
              <a:t>এর বাংলা</a:t>
            </a:r>
            <a:r>
              <a:rPr lang="bn-IN" baseline="0" dirty="0" smtClean="0"/>
              <a:t> অর্থ </a:t>
            </a:r>
            <a:r>
              <a:rPr lang="en-US" baseline="0" dirty="0" smtClean="0"/>
              <a:t>‘</a:t>
            </a:r>
            <a:r>
              <a:rPr lang="bn-IN" baseline="0" dirty="0" smtClean="0"/>
              <a:t>কারনে / জন্যে </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D413B743-76B1-42A1-A3FE-368769FCA7C6}" type="slidenum">
              <a:rPr lang="en-US" smtClean="0"/>
              <a:t>7</a:t>
            </a:fld>
            <a:endParaRPr lang="en-US"/>
          </a:p>
        </p:txBody>
      </p:sp>
    </p:spTree>
    <p:extLst>
      <p:ext uri="{BB962C8B-B14F-4D97-AF65-F5344CB8AC3E}">
        <p14:creationId xmlns:p14="http://schemas.microsoft.com/office/powerpoint/2010/main" val="2063492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It</a:t>
            </a:r>
            <a:r>
              <a:rPr lang="en-US" baseline="0" dirty="0" smtClean="0"/>
              <a:t> is for feed back.</a:t>
            </a:r>
            <a:endParaRPr lang="en-US" dirty="0"/>
          </a:p>
        </p:txBody>
      </p:sp>
      <p:sp>
        <p:nvSpPr>
          <p:cNvPr id="4" name="Slide Number Placeholder 3"/>
          <p:cNvSpPr>
            <a:spLocks noGrp="1"/>
          </p:cNvSpPr>
          <p:nvPr>
            <p:ph type="sldNum" sz="quarter" idx="10"/>
          </p:nvPr>
        </p:nvSpPr>
        <p:spPr/>
        <p:txBody>
          <a:bodyPr/>
          <a:lstStyle/>
          <a:p>
            <a:fld id="{D413B743-76B1-42A1-A3FE-368769FCA7C6}" type="slidenum">
              <a:rPr lang="en-US" smtClean="0"/>
              <a:t>8</a:t>
            </a:fld>
            <a:endParaRPr lang="en-US"/>
          </a:p>
        </p:txBody>
      </p:sp>
    </p:spTree>
    <p:extLst>
      <p:ext uri="{BB962C8B-B14F-4D97-AF65-F5344CB8AC3E}">
        <p14:creationId xmlns:p14="http://schemas.microsoft.com/office/powerpoint/2010/main" val="3395160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Without + gerund may have at the beginning or at the end.</a:t>
            </a:r>
            <a:endParaRPr lang="en-US" dirty="0"/>
          </a:p>
        </p:txBody>
      </p:sp>
      <p:sp>
        <p:nvSpPr>
          <p:cNvPr id="4" name="Slide Number Placeholder 3"/>
          <p:cNvSpPr>
            <a:spLocks noGrp="1"/>
          </p:cNvSpPr>
          <p:nvPr>
            <p:ph type="sldNum" sz="quarter" idx="10"/>
          </p:nvPr>
        </p:nvSpPr>
        <p:spPr/>
        <p:txBody>
          <a:bodyPr/>
          <a:lstStyle/>
          <a:p>
            <a:fld id="{D413B743-76B1-42A1-A3FE-368769FCA7C6}" type="slidenum">
              <a:rPr lang="en-US" smtClean="0"/>
              <a:t>9</a:t>
            </a:fld>
            <a:endParaRPr lang="en-US"/>
          </a:p>
        </p:txBody>
      </p:sp>
    </p:spTree>
    <p:extLst>
      <p:ext uri="{BB962C8B-B14F-4D97-AF65-F5344CB8AC3E}">
        <p14:creationId xmlns:p14="http://schemas.microsoft.com/office/powerpoint/2010/main" val="4227862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Detail description</a:t>
            </a:r>
            <a:r>
              <a:rPr lang="en-US" baseline="0" dirty="0" smtClean="0"/>
              <a:t> of First conditional. Please go on with animation accordingly.</a:t>
            </a:r>
            <a:endParaRPr lang="en-US" dirty="0"/>
          </a:p>
        </p:txBody>
      </p:sp>
      <p:sp>
        <p:nvSpPr>
          <p:cNvPr id="4" name="Slide Number Placeholder 3"/>
          <p:cNvSpPr>
            <a:spLocks noGrp="1"/>
          </p:cNvSpPr>
          <p:nvPr>
            <p:ph type="sldNum" sz="quarter" idx="10"/>
          </p:nvPr>
        </p:nvSpPr>
        <p:spPr/>
        <p:txBody>
          <a:bodyPr/>
          <a:lstStyle/>
          <a:p>
            <a:fld id="{327FF9FD-0C5F-44BF-82A9-DB34851DE2A6}" type="slidenum">
              <a:rPr lang="en-US" smtClean="0"/>
              <a:t>10</a:t>
            </a:fld>
            <a:endParaRPr lang="en-US"/>
          </a:p>
        </p:txBody>
      </p:sp>
    </p:spTree>
    <p:extLst>
      <p:ext uri="{BB962C8B-B14F-4D97-AF65-F5344CB8AC3E}">
        <p14:creationId xmlns:p14="http://schemas.microsoft.com/office/powerpoint/2010/main" val="2841741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700" y="2414482"/>
            <a:ext cx="11658600" cy="1666028"/>
          </a:xfrm>
        </p:spPr>
        <p:txBody>
          <a:bodyPr/>
          <a:lstStyle/>
          <a:p>
            <a:r>
              <a:rPr lang="en-US" smtClean="0"/>
              <a:t>Click to edit Master title style</a:t>
            </a:r>
            <a:endParaRPr lang="en-US"/>
          </a:p>
        </p:txBody>
      </p:sp>
      <p:sp>
        <p:nvSpPr>
          <p:cNvPr id="3" name="Subtitle 2"/>
          <p:cNvSpPr>
            <a:spLocks noGrp="1"/>
          </p:cNvSpPr>
          <p:nvPr>
            <p:ph type="subTitle" idx="1"/>
          </p:nvPr>
        </p:nvSpPr>
        <p:spPr>
          <a:xfrm>
            <a:off x="2057400" y="4404360"/>
            <a:ext cx="9601200" cy="1986280"/>
          </a:xfrm>
        </p:spPr>
        <p:txBody>
          <a:bodyPr/>
          <a:lstStyle>
            <a:lvl1pPr marL="0" indent="0" algn="ctr">
              <a:buNone/>
              <a:defRPr>
                <a:solidFill>
                  <a:schemeClr val="tx1">
                    <a:tint val="75000"/>
                  </a:schemeClr>
                </a:solidFill>
              </a:defRPr>
            </a:lvl1pPr>
            <a:lvl2pPr marL="613928" indent="0" algn="ctr">
              <a:buNone/>
              <a:defRPr>
                <a:solidFill>
                  <a:schemeClr val="tx1">
                    <a:tint val="75000"/>
                  </a:schemeClr>
                </a:solidFill>
              </a:defRPr>
            </a:lvl2pPr>
            <a:lvl3pPr marL="1227856" indent="0" algn="ctr">
              <a:buNone/>
              <a:defRPr>
                <a:solidFill>
                  <a:schemeClr val="tx1">
                    <a:tint val="75000"/>
                  </a:schemeClr>
                </a:solidFill>
              </a:defRPr>
            </a:lvl3pPr>
            <a:lvl4pPr marL="1841784" indent="0" algn="ctr">
              <a:buNone/>
              <a:defRPr>
                <a:solidFill>
                  <a:schemeClr val="tx1">
                    <a:tint val="75000"/>
                  </a:schemeClr>
                </a:solidFill>
              </a:defRPr>
            </a:lvl4pPr>
            <a:lvl5pPr marL="2455713" indent="0" algn="ctr">
              <a:buNone/>
              <a:defRPr>
                <a:solidFill>
                  <a:schemeClr val="tx1">
                    <a:tint val="75000"/>
                  </a:schemeClr>
                </a:solidFill>
              </a:defRPr>
            </a:lvl5pPr>
            <a:lvl6pPr marL="3069641" indent="0" algn="ctr">
              <a:buNone/>
              <a:defRPr>
                <a:solidFill>
                  <a:schemeClr val="tx1">
                    <a:tint val="75000"/>
                  </a:schemeClr>
                </a:solidFill>
              </a:defRPr>
            </a:lvl6pPr>
            <a:lvl7pPr marL="3683569" indent="0" algn="ctr">
              <a:buNone/>
              <a:defRPr>
                <a:solidFill>
                  <a:schemeClr val="tx1">
                    <a:tint val="75000"/>
                  </a:schemeClr>
                </a:solidFill>
              </a:defRPr>
            </a:lvl7pPr>
            <a:lvl8pPr marL="4297497" indent="0" algn="ctr">
              <a:buNone/>
              <a:defRPr>
                <a:solidFill>
                  <a:schemeClr val="tx1">
                    <a:tint val="75000"/>
                  </a:schemeClr>
                </a:solidFill>
              </a:defRPr>
            </a:lvl8pPr>
            <a:lvl9pPr marL="491142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0935F2-0182-480B-B969-F14FB9C54BBC}" type="datetimeFigureOut">
              <a:rPr lang="en-US" smtClean="0"/>
              <a:t>12/6/2015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347E55-078B-4A78-9626-74D35CD642FF}" type="slidenum">
              <a:rPr lang="en-US" smtClean="0"/>
              <a:t>‹#›</a:t>
            </a:fld>
            <a:endParaRPr lang="en-US"/>
          </a:p>
        </p:txBody>
      </p:sp>
    </p:spTree>
    <p:extLst>
      <p:ext uri="{BB962C8B-B14F-4D97-AF65-F5344CB8AC3E}">
        <p14:creationId xmlns:p14="http://schemas.microsoft.com/office/powerpoint/2010/main" val="1022293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0935F2-0182-480B-B969-F14FB9C54BBC}" type="datetimeFigureOut">
              <a:rPr lang="en-US" smtClean="0"/>
              <a:t>12/6/2015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347E55-078B-4A78-9626-74D35CD642FF}" type="slidenum">
              <a:rPr lang="en-US" smtClean="0"/>
              <a:t>‹#›</a:t>
            </a:fld>
            <a:endParaRPr lang="en-US"/>
          </a:p>
        </p:txBody>
      </p:sp>
    </p:spTree>
    <p:extLst>
      <p:ext uri="{BB962C8B-B14F-4D97-AF65-F5344CB8AC3E}">
        <p14:creationId xmlns:p14="http://schemas.microsoft.com/office/powerpoint/2010/main" val="4022038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916150" y="352637"/>
            <a:ext cx="4629150" cy="751691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28700" y="352637"/>
            <a:ext cx="13658850" cy="751691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0935F2-0182-480B-B969-F14FB9C54BBC}" type="datetimeFigureOut">
              <a:rPr lang="en-US" smtClean="0"/>
              <a:t>12/6/2015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347E55-078B-4A78-9626-74D35CD642FF}" type="slidenum">
              <a:rPr lang="en-US" smtClean="0"/>
              <a:t>‹#›</a:t>
            </a:fld>
            <a:endParaRPr lang="en-US"/>
          </a:p>
        </p:txBody>
      </p:sp>
    </p:spTree>
    <p:extLst>
      <p:ext uri="{BB962C8B-B14F-4D97-AF65-F5344CB8AC3E}">
        <p14:creationId xmlns:p14="http://schemas.microsoft.com/office/powerpoint/2010/main" val="673737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0935F2-0182-480B-B969-F14FB9C54BBC}" type="datetimeFigureOut">
              <a:rPr lang="en-US" smtClean="0"/>
              <a:t>12/6/2015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347E55-078B-4A78-9626-74D35CD642FF}" type="slidenum">
              <a:rPr lang="en-US" smtClean="0"/>
              <a:t>‹#›</a:t>
            </a:fld>
            <a:endParaRPr lang="en-US"/>
          </a:p>
        </p:txBody>
      </p:sp>
    </p:spTree>
    <p:extLst>
      <p:ext uri="{BB962C8B-B14F-4D97-AF65-F5344CB8AC3E}">
        <p14:creationId xmlns:p14="http://schemas.microsoft.com/office/powerpoint/2010/main" val="2125420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83470" y="4994487"/>
            <a:ext cx="11658600" cy="1543685"/>
          </a:xfrm>
        </p:spPr>
        <p:txBody>
          <a:bodyPr anchor="t"/>
          <a:lstStyle>
            <a:lvl1pPr algn="l">
              <a:defRPr sz="5400" b="1" cap="all"/>
            </a:lvl1pPr>
          </a:lstStyle>
          <a:p>
            <a:r>
              <a:rPr lang="en-US" smtClean="0"/>
              <a:t>Click to edit Master title style</a:t>
            </a:r>
            <a:endParaRPr lang="en-US"/>
          </a:p>
        </p:txBody>
      </p:sp>
      <p:sp>
        <p:nvSpPr>
          <p:cNvPr id="3" name="Text Placeholder 2"/>
          <p:cNvSpPr>
            <a:spLocks noGrp="1"/>
          </p:cNvSpPr>
          <p:nvPr>
            <p:ph type="body" idx="1"/>
          </p:nvPr>
        </p:nvSpPr>
        <p:spPr>
          <a:xfrm>
            <a:off x="1083470" y="3294275"/>
            <a:ext cx="11658600" cy="1700212"/>
          </a:xfrm>
        </p:spPr>
        <p:txBody>
          <a:bodyPr anchor="b"/>
          <a:lstStyle>
            <a:lvl1pPr marL="0" indent="0">
              <a:buNone/>
              <a:defRPr sz="2700">
                <a:solidFill>
                  <a:schemeClr val="tx1">
                    <a:tint val="75000"/>
                  </a:schemeClr>
                </a:solidFill>
              </a:defRPr>
            </a:lvl1pPr>
            <a:lvl2pPr marL="613928" indent="0">
              <a:buNone/>
              <a:defRPr sz="2400">
                <a:solidFill>
                  <a:schemeClr val="tx1">
                    <a:tint val="75000"/>
                  </a:schemeClr>
                </a:solidFill>
              </a:defRPr>
            </a:lvl2pPr>
            <a:lvl3pPr marL="1227856" indent="0">
              <a:buNone/>
              <a:defRPr sz="2100">
                <a:solidFill>
                  <a:schemeClr val="tx1">
                    <a:tint val="75000"/>
                  </a:schemeClr>
                </a:solidFill>
              </a:defRPr>
            </a:lvl3pPr>
            <a:lvl4pPr marL="1841784" indent="0">
              <a:buNone/>
              <a:defRPr sz="1900">
                <a:solidFill>
                  <a:schemeClr val="tx1">
                    <a:tint val="75000"/>
                  </a:schemeClr>
                </a:solidFill>
              </a:defRPr>
            </a:lvl4pPr>
            <a:lvl5pPr marL="2455713" indent="0">
              <a:buNone/>
              <a:defRPr sz="1900">
                <a:solidFill>
                  <a:schemeClr val="tx1">
                    <a:tint val="75000"/>
                  </a:schemeClr>
                </a:solidFill>
              </a:defRPr>
            </a:lvl5pPr>
            <a:lvl6pPr marL="3069641" indent="0">
              <a:buNone/>
              <a:defRPr sz="1900">
                <a:solidFill>
                  <a:schemeClr val="tx1">
                    <a:tint val="75000"/>
                  </a:schemeClr>
                </a:solidFill>
              </a:defRPr>
            </a:lvl6pPr>
            <a:lvl7pPr marL="3683569" indent="0">
              <a:buNone/>
              <a:defRPr sz="1900">
                <a:solidFill>
                  <a:schemeClr val="tx1">
                    <a:tint val="75000"/>
                  </a:schemeClr>
                </a:solidFill>
              </a:defRPr>
            </a:lvl7pPr>
            <a:lvl8pPr marL="4297497" indent="0">
              <a:buNone/>
              <a:defRPr sz="1900">
                <a:solidFill>
                  <a:schemeClr val="tx1">
                    <a:tint val="75000"/>
                  </a:schemeClr>
                </a:solidFill>
              </a:defRPr>
            </a:lvl8pPr>
            <a:lvl9pPr marL="4911425"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0935F2-0182-480B-B969-F14FB9C54BBC}" type="datetimeFigureOut">
              <a:rPr lang="en-US" smtClean="0"/>
              <a:t>12/6/2015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347E55-078B-4A78-9626-74D35CD642FF}" type="slidenum">
              <a:rPr lang="en-US" smtClean="0"/>
              <a:t>‹#›</a:t>
            </a:fld>
            <a:endParaRPr lang="en-US"/>
          </a:p>
        </p:txBody>
      </p:sp>
    </p:spTree>
    <p:extLst>
      <p:ext uri="{BB962C8B-B14F-4D97-AF65-F5344CB8AC3E}">
        <p14:creationId xmlns:p14="http://schemas.microsoft.com/office/powerpoint/2010/main" val="2459210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28700" y="2054648"/>
            <a:ext cx="9144000" cy="5814907"/>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401300" y="2054648"/>
            <a:ext cx="9144000" cy="5814907"/>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0935F2-0182-480B-B969-F14FB9C54BBC}" type="datetimeFigureOut">
              <a:rPr lang="en-US" smtClean="0"/>
              <a:t>12/6/2015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347E55-078B-4A78-9626-74D35CD642FF}" type="slidenum">
              <a:rPr lang="en-US" smtClean="0"/>
              <a:t>‹#›</a:t>
            </a:fld>
            <a:endParaRPr lang="en-US"/>
          </a:p>
        </p:txBody>
      </p:sp>
    </p:spTree>
    <p:extLst>
      <p:ext uri="{BB962C8B-B14F-4D97-AF65-F5344CB8AC3E}">
        <p14:creationId xmlns:p14="http://schemas.microsoft.com/office/powerpoint/2010/main" val="2226336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800" y="311256"/>
            <a:ext cx="12344400"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739795"/>
            <a:ext cx="6060282" cy="725064"/>
          </a:xfrm>
        </p:spPr>
        <p:txBody>
          <a:bodyPr anchor="b"/>
          <a:lstStyle>
            <a:lvl1pPr marL="0" indent="0">
              <a:buNone/>
              <a:defRPr sz="3200" b="1"/>
            </a:lvl1pPr>
            <a:lvl2pPr marL="613928" indent="0">
              <a:buNone/>
              <a:defRPr sz="2700" b="1"/>
            </a:lvl2pPr>
            <a:lvl3pPr marL="1227856" indent="0">
              <a:buNone/>
              <a:defRPr sz="2400" b="1"/>
            </a:lvl3pPr>
            <a:lvl4pPr marL="1841784" indent="0">
              <a:buNone/>
              <a:defRPr sz="2100" b="1"/>
            </a:lvl4pPr>
            <a:lvl5pPr marL="2455713" indent="0">
              <a:buNone/>
              <a:defRPr sz="2100" b="1"/>
            </a:lvl5pPr>
            <a:lvl6pPr marL="3069641" indent="0">
              <a:buNone/>
              <a:defRPr sz="2100" b="1"/>
            </a:lvl6pPr>
            <a:lvl7pPr marL="3683569" indent="0">
              <a:buNone/>
              <a:defRPr sz="2100" b="1"/>
            </a:lvl7pPr>
            <a:lvl8pPr marL="4297497" indent="0">
              <a:buNone/>
              <a:defRPr sz="2100" b="1"/>
            </a:lvl8pPr>
            <a:lvl9pPr marL="4911425"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85800" y="2464859"/>
            <a:ext cx="6060282" cy="4478126"/>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967538" y="1739795"/>
            <a:ext cx="6062663" cy="725064"/>
          </a:xfrm>
        </p:spPr>
        <p:txBody>
          <a:bodyPr anchor="b"/>
          <a:lstStyle>
            <a:lvl1pPr marL="0" indent="0">
              <a:buNone/>
              <a:defRPr sz="3200" b="1"/>
            </a:lvl1pPr>
            <a:lvl2pPr marL="613928" indent="0">
              <a:buNone/>
              <a:defRPr sz="2700" b="1"/>
            </a:lvl2pPr>
            <a:lvl3pPr marL="1227856" indent="0">
              <a:buNone/>
              <a:defRPr sz="2400" b="1"/>
            </a:lvl3pPr>
            <a:lvl4pPr marL="1841784" indent="0">
              <a:buNone/>
              <a:defRPr sz="2100" b="1"/>
            </a:lvl4pPr>
            <a:lvl5pPr marL="2455713" indent="0">
              <a:buNone/>
              <a:defRPr sz="2100" b="1"/>
            </a:lvl5pPr>
            <a:lvl6pPr marL="3069641" indent="0">
              <a:buNone/>
              <a:defRPr sz="2100" b="1"/>
            </a:lvl6pPr>
            <a:lvl7pPr marL="3683569" indent="0">
              <a:buNone/>
              <a:defRPr sz="2100" b="1"/>
            </a:lvl7pPr>
            <a:lvl8pPr marL="4297497" indent="0">
              <a:buNone/>
              <a:defRPr sz="2100" b="1"/>
            </a:lvl8pPr>
            <a:lvl9pPr marL="4911425"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967538" y="2464859"/>
            <a:ext cx="6062663" cy="4478126"/>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0935F2-0182-480B-B969-F14FB9C54BBC}" type="datetimeFigureOut">
              <a:rPr lang="en-US" smtClean="0"/>
              <a:t>12/6/2015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347E55-078B-4A78-9626-74D35CD642FF}" type="slidenum">
              <a:rPr lang="en-US" smtClean="0"/>
              <a:t>‹#›</a:t>
            </a:fld>
            <a:endParaRPr lang="en-US"/>
          </a:p>
        </p:txBody>
      </p:sp>
    </p:spTree>
    <p:extLst>
      <p:ext uri="{BB962C8B-B14F-4D97-AF65-F5344CB8AC3E}">
        <p14:creationId xmlns:p14="http://schemas.microsoft.com/office/powerpoint/2010/main" val="2159176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0935F2-0182-480B-B969-F14FB9C54BBC}" type="datetimeFigureOut">
              <a:rPr lang="en-US" smtClean="0"/>
              <a:t>12/6/2015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347E55-078B-4A78-9626-74D35CD642FF}" type="slidenum">
              <a:rPr lang="en-US" smtClean="0"/>
              <a:t>‹#›</a:t>
            </a:fld>
            <a:endParaRPr lang="en-US"/>
          </a:p>
        </p:txBody>
      </p:sp>
    </p:spTree>
    <p:extLst>
      <p:ext uri="{BB962C8B-B14F-4D97-AF65-F5344CB8AC3E}">
        <p14:creationId xmlns:p14="http://schemas.microsoft.com/office/powerpoint/2010/main" val="3788622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0935F2-0182-480B-B969-F14FB9C54BBC}" type="datetimeFigureOut">
              <a:rPr lang="en-US" smtClean="0"/>
              <a:t>12/6/2015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347E55-078B-4A78-9626-74D35CD642FF}" type="slidenum">
              <a:rPr lang="en-US" smtClean="0"/>
              <a:t>‹#›</a:t>
            </a:fld>
            <a:endParaRPr lang="en-US"/>
          </a:p>
        </p:txBody>
      </p:sp>
    </p:spTree>
    <p:extLst>
      <p:ext uri="{BB962C8B-B14F-4D97-AF65-F5344CB8AC3E}">
        <p14:creationId xmlns:p14="http://schemas.microsoft.com/office/powerpoint/2010/main" val="2058133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309457"/>
            <a:ext cx="4512470" cy="1316990"/>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5362575" y="309457"/>
            <a:ext cx="7667625" cy="663352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1" y="1626447"/>
            <a:ext cx="4512470" cy="5316538"/>
          </a:xfrm>
        </p:spPr>
        <p:txBody>
          <a:bodyPr/>
          <a:lstStyle>
            <a:lvl1pPr marL="0" indent="0">
              <a:buNone/>
              <a:defRPr sz="1900"/>
            </a:lvl1pPr>
            <a:lvl2pPr marL="613928" indent="0">
              <a:buNone/>
              <a:defRPr sz="1600"/>
            </a:lvl2pPr>
            <a:lvl3pPr marL="1227856" indent="0">
              <a:buNone/>
              <a:defRPr sz="1300"/>
            </a:lvl3pPr>
            <a:lvl4pPr marL="1841784" indent="0">
              <a:buNone/>
              <a:defRPr sz="1200"/>
            </a:lvl4pPr>
            <a:lvl5pPr marL="2455713" indent="0">
              <a:buNone/>
              <a:defRPr sz="1200"/>
            </a:lvl5pPr>
            <a:lvl6pPr marL="3069641" indent="0">
              <a:buNone/>
              <a:defRPr sz="1200"/>
            </a:lvl6pPr>
            <a:lvl7pPr marL="3683569" indent="0">
              <a:buNone/>
              <a:defRPr sz="1200"/>
            </a:lvl7pPr>
            <a:lvl8pPr marL="4297497" indent="0">
              <a:buNone/>
              <a:defRPr sz="1200"/>
            </a:lvl8pPr>
            <a:lvl9pPr marL="4911425"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0935F2-0182-480B-B969-F14FB9C54BBC}" type="datetimeFigureOut">
              <a:rPr lang="en-US" smtClean="0"/>
              <a:t>12/6/2015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347E55-078B-4A78-9626-74D35CD642FF}" type="slidenum">
              <a:rPr lang="en-US" smtClean="0"/>
              <a:t>‹#›</a:t>
            </a:fld>
            <a:endParaRPr lang="en-US"/>
          </a:p>
        </p:txBody>
      </p:sp>
    </p:spTree>
    <p:extLst>
      <p:ext uri="{BB962C8B-B14F-4D97-AF65-F5344CB8AC3E}">
        <p14:creationId xmlns:p14="http://schemas.microsoft.com/office/powerpoint/2010/main" val="2085107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88432" y="5440680"/>
            <a:ext cx="8229600" cy="642303"/>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688432" y="694478"/>
            <a:ext cx="8229600" cy="4663440"/>
          </a:xfrm>
        </p:spPr>
        <p:txBody>
          <a:bodyPr/>
          <a:lstStyle>
            <a:lvl1pPr marL="0" indent="0">
              <a:buNone/>
              <a:defRPr sz="4300"/>
            </a:lvl1pPr>
            <a:lvl2pPr marL="613928" indent="0">
              <a:buNone/>
              <a:defRPr sz="3800"/>
            </a:lvl2pPr>
            <a:lvl3pPr marL="1227856" indent="0">
              <a:buNone/>
              <a:defRPr sz="3200"/>
            </a:lvl3pPr>
            <a:lvl4pPr marL="1841784" indent="0">
              <a:buNone/>
              <a:defRPr sz="2700"/>
            </a:lvl4pPr>
            <a:lvl5pPr marL="2455713" indent="0">
              <a:buNone/>
              <a:defRPr sz="2700"/>
            </a:lvl5pPr>
            <a:lvl6pPr marL="3069641" indent="0">
              <a:buNone/>
              <a:defRPr sz="2700"/>
            </a:lvl6pPr>
            <a:lvl7pPr marL="3683569" indent="0">
              <a:buNone/>
              <a:defRPr sz="2700"/>
            </a:lvl7pPr>
            <a:lvl8pPr marL="4297497" indent="0">
              <a:buNone/>
              <a:defRPr sz="2700"/>
            </a:lvl8pPr>
            <a:lvl9pPr marL="4911425" indent="0">
              <a:buNone/>
              <a:defRPr sz="2700"/>
            </a:lvl9pPr>
          </a:lstStyle>
          <a:p>
            <a:endParaRPr lang="en-US"/>
          </a:p>
        </p:txBody>
      </p:sp>
      <p:sp>
        <p:nvSpPr>
          <p:cNvPr id="4" name="Text Placeholder 3"/>
          <p:cNvSpPr>
            <a:spLocks noGrp="1"/>
          </p:cNvSpPr>
          <p:nvPr>
            <p:ph type="body" sz="half" idx="2"/>
          </p:nvPr>
        </p:nvSpPr>
        <p:spPr>
          <a:xfrm>
            <a:off x="2688432" y="6082983"/>
            <a:ext cx="8229600" cy="912177"/>
          </a:xfrm>
        </p:spPr>
        <p:txBody>
          <a:bodyPr/>
          <a:lstStyle>
            <a:lvl1pPr marL="0" indent="0">
              <a:buNone/>
              <a:defRPr sz="1900"/>
            </a:lvl1pPr>
            <a:lvl2pPr marL="613928" indent="0">
              <a:buNone/>
              <a:defRPr sz="1600"/>
            </a:lvl2pPr>
            <a:lvl3pPr marL="1227856" indent="0">
              <a:buNone/>
              <a:defRPr sz="1300"/>
            </a:lvl3pPr>
            <a:lvl4pPr marL="1841784" indent="0">
              <a:buNone/>
              <a:defRPr sz="1200"/>
            </a:lvl4pPr>
            <a:lvl5pPr marL="2455713" indent="0">
              <a:buNone/>
              <a:defRPr sz="1200"/>
            </a:lvl5pPr>
            <a:lvl6pPr marL="3069641" indent="0">
              <a:buNone/>
              <a:defRPr sz="1200"/>
            </a:lvl6pPr>
            <a:lvl7pPr marL="3683569" indent="0">
              <a:buNone/>
              <a:defRPr sz="1200"/>
            </a:lvl7pPr>
            <a:lvl8pPr marL="4297497" indent="0">
              <a:buNone/>
              <a:defRPr sz="1200"/>
            </a:lvl8pPr>
            <a:lvl9pPr marL="4911425"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0935F2-0182-480B-B969-F14FB9C54BBC}" type="datetimeFigureOut">
              <a:rPr lang="en-US" smtClean="0"/>
              <a:t>12/6/2015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347E55-078B-4A78-9626-74D35CD642FF}" type="slidenum">
              <a:rPr lang="en-US" smtClean="0"/>
              <a:t>‹#›</a:t>
            </a:fld>
            <a:endParaRPr lang="en-US"/>
          </a:p>
        </p:txBody>
      </p:sp>
    </p:spTree>
    <p:extLst>
      <p:ext uri="{BB962C8B-B14F-4D97-AF65-F5344CB8AC3E}">
        <p14:creationId xmlns:p14="http://schemas.microsoft.com/office/powerpoint/2010/main" val="1355794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311256"/>
            <a:ext cx="12344400" cy="1295400"/>
          </a:xfrm>
          <a:prstGeom prst="rect">
            <a:avLst/>
          </a:prstGeom>
        </p:spPr>
        <p:txBody>
          <a:bodyPr vert="horz" lIns="122786" tIns="61393" rIns="122786" bIns="6139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85800" y="1813560"/>
            <a:ext cx="12344400" cy="5129425"/>
          </a:xfrm>
          <a:prstGeom prst="rect">
            <a:avLst/>
          </a:prstGeom>
        </p:spPr>
        <p:txBody>
          <a:bodyPr vert="horz" lIns="122786" tIns="61393" rIns="122786" bIns="6139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85800" y="7203864"/>
            <a:ext cx="3200400" cy="413808"/>
          </a:xfrm>
          <a:prstGeom prst="rect">
            <a:avLst/>
          </a:prstGeom>
        </p:spPr>
        <p:txBody>
          <a:bodyPr vert="horz" lIns="122786" tIns="61393" rIns="122786" bIns="61393" rtlCol="0" anchor="ctr"/>
          <a:lstStyle>
            <a:lvl1pPr algn="l">
              <a:defRPr sz="1600">
                <a:solidFill>
                  <a:schemeClr val="tx1">
                    <a:tint val="75000"/>
                  </a:schemeClr>
                </a:solidFill>
              </a:defRPr>
            </a:lvl1pPr>
          </a:lstStyle>
          <a:p>
            <a:fld id="{C70935F2-0182-480B-B969-F14FB9C54BBC}" type="datetimeFigureOut">
              <a:rPr lang="en-US" smtClean="0"/>
              <a:t>12/6/2015</a:t>
            </a:fld>
            <a:endParaRPr lang="en-US"/>
          </a:p>
        </p:txBody>
      </p:sp>
      <p:sp>
        <p:nvSpPr>
          <p:cNvPr id="5" name="Footer Placeholder 4"/>
          <p:cNvSpPr>
            <a:spLocks noGrp="1"/>
          </p:cNvSpPr>
          <p:nvPr>
            <p:ph type="ftr" sz="quarter" idx="3"/>
          </p:nvPr>
        </p:nvSpPr>
        <p:spPr>
          <a:xfrm>
            <a:off x="4686300" y="7203864"/>
            <a:ext cx="4343400" cy="413808"/>
          </a:xfrm>
          <a:prstGeom prst="rect">
            <a:avLst/>
          </a:prstGeom>
        </p:spPr>
        <p:txBody>
          <a:bodyPr vert="horz" lIns="122786" tIns="61393" rIns="122786" bIns="61393"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829800" y="7203864"/>
            <a:ext cx="3200400" cy="413808"/>
          </a:xfrm>
          <a:prstGeom prst="rect">
            <a:avLst/>
          </a:prstGeom>
        </p:spPr>
        <p:txBody>
          <a:bodyPr vert="horz" lIns="122786" tIns="61393" rIns="122786" bIns="61393" rtlCol="0" anchor="ctr"/>
          <a:lstStyle>
            <a:lvl1pPr algn="r">
              <a:defRPr sz="1600">
                <a:solidFill>
                  <a:schemeClr val="tx1">
                    <a:tint val="75000"/>
                  </a:schemeClr>
                </a:solidFill>
              </a:defRPr>
            </a:lvl1pPr>
          </a:lstStyle>
          <a:p>
            <a:fld id="{12347E55-078B-4A78-9626-74D35CD642FF}" type="slidenum">
              <a:rPr lang="en-US" smtClean="0"/>
              <a:t>‹#›</a:t>
            </a:fld>
            <a:endParaRPr lang="en-US"/>
          </a:p>
        </p:txBody>
      </p:sp>
    </p:spTree>
    <p:extLst>
      <p:ext uri="{BB962C8B-B14F-4D97-AF65-F5344CB8AC3E}">
        <p14:creationId xmlns:p14="http://schemas.microsoft.com/office/powerpoint/2010/main" val="20350133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27856" rtl="0" eaLnBrk="1" latinLnBrk="0" hangingPunct="1">
        <a:spcBef>
          <a:spcPct val="0"/>
        </a:spcBef>
        <a:buNone/>
        <a:defRPr sz="5900" kern="1200">
          <a:solidFill>
            <a:schemeClr val="tx1"/>
          </a:solidFill>
          <a:latin typeface="+mj-lt"/>
          <a:ea typeface="+mj-ea"/>
          <a:cs typeface="+mj-cs"/>
        </a:defRPr>
      </a:lvl1pPr>
    </p:titleStyle>
    <p:bodyStyle>
      <a:lvl1pPr marL="460446" indent="-460446" algn="l" defTabSz="1227856"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7633" indent="-383705" algn="l" defTabSz="1227856"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34820" indent="-306964" algn="l" defTabSz="1227856"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48749"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62677"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76605"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90533"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04461"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218389"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27856" rtl="0" eaLnBrk="1" latinLnBrk="0" hangingPunct="1">
        <a:defRPr sz="2400" kern="1200">
          <a:solidFill>
            <a:schemeClr val="tx1"/>
          </a:solidFill>
          <a:latin typeface="+mn-lt"/>
          <a:ea typeface="+mn-ea"/>
          <a:cs typeface="+mn-cs"/>
        </a:defRPr>
      </a:lvl1pPr>
      <a:lvl2pPr marL="613928" algn="l" defTabSz="1227856" rtl="0" eaLnBrk="1" latinLnBrk="0" hangingPunct="1">
        <a:defRPr sz="2400" kern="1200">
          <a:solidFill>
            <a:schemeClr val="tx1"/>
          </a:solidFill>
          <a:latin typeface="+mn-lt"/>
          <a:ea typeface="+mn-ea"/>
          <a:cs typeface="+mn-cs"/>
        </a:defRPr>
      </a:lvl2pPr>
      <a:lvl3pPr marL="1227856" algn="l" defTabSz="1227856" rtl="0" eaLnBrk="1" latinLnBrk="0" hangingPunct="1">
        <a:defRPr sz="2400" kern="1200">
          <a:solidFill>
            <a:schemeClr val="tx1"/>
          </a:solidFill>
          <a:latin typeface="+mn-lt"/>
          <a:ea typeface="+mn-ea"/>
          <a:cs typeface="+mn-cs"/>
        </a:defRPr>
      </a:lvl3pPr>
      <a:lvl4pPr marL="1841784" algn="l" defTabSz="1227856" rtl="0" eaLnBrk="1" latinLnBrk="0" hangingPunct="1">
        <a:defRPr sz="2400" kern="1200">
          <a:solidFill>
            <a:schemeClr val="tx1"/>
          </a:solidFill>
          <a:latin typeface="+mn-lt"/>
          <a:ea typeface="+mn-ea"/>
          <a:cs typeface="+mn-cs"/>
        </a:defRPr>
      </a:lvl4pPr>
      <a:lvl5pPr marL="2455713" algn="l" defTabSz="1227856" rtl="0" eaLnBrk="1" latinLnBrk="0" hangingPunct="1">
        <a:defRPr sz="2400" kern="1200">
          <a:solidFill>
            <a:schemeClr val="tx1"/>
          </a:solidFill>
          <a:latin typeface="+mn-lt"/>
          <a:ea typeface="+mn-ea"/>
          <a:cs typeface="+mn-cs"/>
        </a:defRPr>
      </a:lvl5pPr>
      <a:lvl6pPr marL="3069641" algn="l" defTabSz="1227856" rtl="0" eaLnBrk="1" latinLnBrk="0" hangingPunct="1">
        <a:defRPr sz="2400" kern="1200">
          <a:solidFill>
            <a:schemeClr val="tx1"/>
          </a:solidFill>
          <a:latin typeface="+mn-lt"/>
          <a:ea typeface="+mn-ea"/>
          <a:cs typeface="+mn-cs"/>
        </a:defRPr>
      </a:lvl6pPr>
      <a:lvl7pPr marL="3683569" algn="l" defTabSz="1227856" rtl="0" eaLnBrk="1" latinLnBrk="0" hangingPunct="1">
        <a:defRPr sz="2400" kern="1200">
          <a:solidFill>
            <a:schemeClr val="tx1"/>
          </a:solidFill>
          <a:latin typeface="+mn-lt"/>
          <a:ea typeface="+mn-ea"/>
          <a:cs typeface="+mn-cs"/>
        </a:defRPr>
      </a:lvl7pPr>
      <a:lvl8pPr marL="4297497" algn="l" defTabSz="1227856" rtl="0" eaLnBrk="1" latinLnBrk="0" hangingPunct="1">
        <a:defRPr sz="2400" kern="1200">
          <a:solidFill>
            <a:schemeClr val="tx1"/>
          </a:solidFill>
          <a:latin typeface="+mn-lt"/>
          <a:ea typeface="+mn-ea"/>
          <a:cs typeface="+mn-cs"/>
        </a:defRPr>
      </a:lvl8pPr>
      <a:lvl9pPr marL="4911425" algn="l" defTabSz="122785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2.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1.gi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1.gif"/></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4876800" y="391886"/>
            <a:ext cx="4038600" cy="762000"/>
          </a:xfrm>
          <a:prstGeom prst="rect">
            <a:avLst/>
          </a:prstGeom>
          <a:noFill/>
        </p:spPr>
        <p:txBody>
          <a:bodyPr wrap="square" rtlCol="0">
            <a:prstTxWarp prst="textPlain">
              <a:avLst/>
            </a:prstTxWarp>
            <a:spAutoFit/>
          </a:bodyPr>
          <a:lstStyle/>
          <a:p>
            <a:r>
              <a:rPr lang="en-US" b="1" u="sng" dirty="0" smtClean="0">
                <a:latin typeface="Book Antiqua" pitchFamily="18" charset="0"/>
              </a:rPr>
              <a:t>Special Notes</a:t>
            </a:r>
            <a:endParaRPr lang="en-US" b="1" u="sng" dirty="0">
              <a:latin typeface="Book Antiqua" pitchFamily="18" charset="0"/>
            </a:endParaRPr>
          </a:p>
        </p:txBody>
      </p:sp>
      <p:sp>
        <p:nvSpPr>
          <p:cNvPr id="3" name="TextBox 2"/>
          <p:cNvSpPr txBox="1"/>
          <p:nvPr/>
        </p:nvSpPr>
        <p:spPr>
          <a:xfrm>
            <a:off x="1295400" y="1371600"/>
            <a:ext cx="11582400" cy="5791200"/>
          </a:xfrm>
          <a:prstGeom prst="rect">
            <a:avLst/>
          </a:prstGeom>
          <a:noFill/>
        </p:spPr>
        <p:txBody>
          <a:bodyPr wrap="square" rtlCol="0">
            <a:prstTxWarp prst="textPlain">
              <a:avLst/>
            </a:prstTxWarp>
            <a:spAutoFit/>
          </a:bodyPr>
          <a:lstStyle/>
          <a:p>
            <a:pPr algn="just"/>
            <a:r>
              <a:rPr lang="en-US" b="1" dirty="0" smtClean="0">
                <a:latin typeface="Book Antiqua" pitchFamily="18" charset="0"/>
              </a:rPr>
              <a:t>Dear colleagues,</a:t>
            </a:r>
          </a:p>
          <a:p>
            <a:pPr algn="just"/>
            <a:r>
              <a:rPr lang="en-US" b="1" dirty="0" smtClean="0">
                <a:latin typeface="Book Antiqua" pitchFamily="18" charset="0"/>
              </a:rPr>
              <a:t>You know that a sentences may be completed in different ways, So to understand the full meaning of the sentence, students have to write the question on the answer script and then they will complete it. Completed part must be </a:t>
            </a:r>
            <a:r>
              <a:rPr lang="en-US" b="1" u="sng" dirty="0" smtClean="0">
                <a:latin typeface="Book Antiqua" pitchFamily="18" charset="0"/>
              </a:rPr>
              <a:t>underlined.</a:t>
            </a:r>
            <a:r>
              <a:rPr lang="en-US" b="1" dirty="0" smtClean="0">
                <a:latin typeface="Book Antiqua" pitchFamily="18" charset="0"/>
              </a:rPr>
              <a:t> Only answer should not be written in the answer script. It is wrong.  It is notable  that after completing all the sentences , it will express a complete sense of an event or a topic because all the grammar items are now a days contextual. Necessary notes are given below the slide . Please follow it before going to present it in the class.</a:t>
            </a:r>
          </a:p>
          <a:p>
            <a:pPr algn="just"/>
            <a:endParaRPr lang="en-US" b="1" dirty="0">
              <a:latin typeface="Book Antiqua" pitchFamily="18" charset="0"/>
            </a:endParaRPr>
          </a:p>
          <a:p>
            <a:pPr algn="just"/>
            <a:r>
              <a:rPr lang="en-US" sz="3200" b="1" dirty="0" smtClean="0">
                <a:latin typeface="Book Antiqua" pitchFamily="18" charset="0"/>
              </a:rPr>
              <a:t>Your near and dear</a:t>
            </a:r>
          </a:p>
          <a:p>
            <a:pPr algn="just"/>
            <a:r>
              <a:rPr lang="en-US" b="1" dirty="0" smtClean="0">
                <a:latin typeface="Book Antiqua" pitchFamily="18" charset="0"/>
              </a:rPr>
              <a:t>Md. </a:t>
            </a:r>
            <a:r>
              <a:rPr lang="en-US" b="1" dirty="0" err="1" smtClean="0">
                <a:latin typeface="Book Antiqua" pitchFamily="18" charset="0"/>
              </a:rPr>
              <a:t>Hasan</a:t>
            </a:r>
            <a:r>
              <a:rPr lang="en-US" b="1" dirty="0" smtClean="0">
                <a:latin typeface="Book Antiqua" pitchFamily="18" charset="0"/>
              </a:rPr>
              <a:t> </a:t>
            </a:r>
            <a:r>
              <a:rPr lang="en-US" b="1" dirty="0" err="1" smtClean="0">
                <a:latin typeface="Book Antiqua" pitchFamily="18" charset="0"/>
              </a:rPr>
              <a:t>Hafizur</a:t>
            </a:r>
            <a:r>
              <a:rPr lang="en-US" b="1" dirty="0" smtClean="0">
                <a:latin typeface="Book Antiqua" pitchFamily="18" charset="0"/>
              </a:rPr>
              <a:t> </a:t>
            </a:r>
            <a:r>
              <a:rPr lang="en-US" b="1" dirty="0" err="1" smtClean="0">
                <a:latin typeface="Book Antiqua" pitchFamily="18" charset="0"/>
              </a:rPr>
              <a:t>Rahman</a:t>
            </a:r>
            <a:endParaRPr lang="en-US" b="1" dirty="0" smtClean="0">
              <a:latin typeface="Book Antiqua" pitchFamily="18" charset="0"/>
            </a:endParaRPr>
          </a:p>
          <a:p>
            <a:pPr algn="just"/>
            <a:r>
              <a:rPr lang="en-US" b="1" dirty="0" smtClean="0">
                <a:latin typeface="Book Antiqua" pitchFamily="18" charset="0"/>
              </a:rPr>
              <a:t>Cambrian School &amp; College</a:t>
            </a:r>
          </a:p>
          <a:p>
            <a:pPr algn="just"/>
            <a:r>
              <a:rPr lang="en-US" b="1" dirty="0" smtClean="0">
                <a:latin typeface="Book Antiqua" pitchFamily="18" charset="0"/>
              </a:rPr>
              <a:t>Dhaka</a:t>
            </a:r>
            <a:endParaRPr lang="en-US" b="1" dirty="0">
              <a:latin typeface="Book Antiqua" pitchFamily="18" charset="0"/>
            </a:endParaRPr>
          </a:p>
        </p:txBody>
      </p:sp>
    </p:spTree>
    <p:extLst>
      <p:ext uri="{BB962C8B-B14F-4D97-AF65-F5344CB8AC3E}">
        <p14:creationId xmlns:p14="http://schemas.microsoft.com/office/powerpoint/2010/main" val="1973682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 name="TextBox 4"/>
          <p:cNvSpPr txBox="1"/>
          <p:nvPr/>
        </p:nvSpPr>
        <p:spPr>
          <a:xfrm>
            <a:off x="4233672" y="3154620"/>
            <a:ext cx="1024128" cy="785705"/>
          </a:xfrm>
          <a:prstGeom prst="rect">
            <a:avLst/>
          </a:prstGeom>
          <a:noFill/>
          <a:ln>
            <a:noFill/>
          </a:ln>
        </p:spPr>
        <p:txBody>
          <a:bodyPr wrap="square" lIns="122786" tIns="61393" rIns="122786" bIns="61393" rtlCol="0">
            <a:spAutoFit/>
          </a:bodyPr>
          <a:lstStyle/>
          <a:p>
            <a:r>
              <a:rPr lang="en-US" sz="4300" b="1" dirty="0">
                <a:solidFill>
                  <a:schemeClr val="bg1"/>
                </a:solidFill>
                <a:latin typeface="Book Antiqua" pitchFamily="18" charset="0"/>
              </a:rPr>
              <a:t>V</a:t>
            </a:r>
            <a:r>
              <a:rPr lang="en-US" sz="4300" b="1" baseline="-25000" dirty="0">
                <a:solidFill>
                  <a:schemeClr val="bg1"/>
                </a:solidFill>
                <a:latin typeface="Book Antiqua" pitchFamily="18" charset="0"/>
              </a:rPr>
              <a:t>1</a:t>
            </a:r>
          </a:p>
        </p:txBody>
      </p:sp>
      <p:sp>
        <p:nvSpPr>
          <p:cNvPr id="6" name="TextBox 5"/>
          <p:cNvSpPr txBox="1"/>
          <p:nvPr/>
        </p:nvSpPr>
        <p:spPr>
          <a:xfrm>
            <a:off x="5715000" y="3130740"/>
            <a:ext cx="1434807" cy="785705"/>
          </a:xfrm>
          <a:prstGeom prst="rect">
            <a:avLst/>
          </a:prstGeom>
          <a:noFill/>
          <a:ln>
            <a:noFill/>
          </a:ln>
        </p:spPr>
        <p:txBody>
          <a:bodyPr wrap="square" lIns="122786" tIns="61393" rIns="122786" bIns="61393" rtlCol="0">
            <a:spAutoFit/>
          </a:bodyPr>
          <a:lstStyle/>
          <a:p>
            <a:r>
              <a:rPr lang="en-US" sz="4300" b="1" dirty="0">
                <a:solidFill>
                  <a:schemeClr val="bg1"/>
                </a:solidFill>
                <a:latin typeface="Book Antiqua" pitchFamily="18" charset="0"/>
              </a:rPr>
              <a:t>will</a:t>
            </a:r>
          </a:p>
        </p:txBody>
      </p:sp>
      <p:sp>
        <p:nvSpPr>
          <p:cNvPr id="7" name="Rectangle 6"/>
          <p:cNvSpPr/>
          <p:nvPr/>
        </p:nvSpPr>
        <p:spPr>
          <a:xfrm>
            <a:off x="5638800" y="3214148"/>
            <a:ext cx="1407594" cy="62526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2786" tIns="61393" rIns="122786" bIns="61393" rtlCol="0" anchor="ctr"/>
          <a:lstStyle/>
          <a:p>
            <a:pPr algn="ctr"/>
            <a:endParaRPr lang="en-US">
              <a:solidFill>
                <a:schemeClr val="bg1"/>
              </a:solidFill>
            </a:endParaRPr>
          </a:p>
        </p:txBody>
      </p:sp>
      <p:sp>
        <p:nvSpPr>
          <p:cNvPr id="8" name="TextBox 7"/>
          <p:cNvSpPr txBox="1"/>
          <p:nvPr/>
        </p:nvSpPr>
        <p:spPr>
          <a:xfrm>
            <a:off x="1238434" y="2275451"/>
            <a:ext cx="12020366" cy="785705"/>
          </a:xfrm>
          <a:prstGeom prst="rect">
            <a:avLst/>
          </a:prstGeom>
          <a:noFill/>
          <a:ln w="25400">
            <a:noFill/>
          </a:ln>
        </p:spPr>
        <p:style>
          <a:lnRef idx="1">
            <a:schemeClr val="accent5"/>
          </a:lnRef>
          <a:fillRef idx="2">
            <a:schemeClr val="accent5"/>
          </a:fillRef>
          <a:effectRef idx="1">
            <a:schemeClr val="accent5"/>
          </a:effectRef>
          <a:fontRef idx="minor">
            <a:schemeClr val="dk1"/>
          </a:fontRef>
        </p:style>
        <p:txBody>
          <a:bodyPr wrap="square" lIns="122786" tIns="61393" rIns="122786" bIns="61393" rtlCol="0">
            <a:spAutoFit/>
          </a:bodyPr>
          <a:lstStyle/>
          <a:p>
            <a:r>
              <a:rPr lang="en-US" sz="4300" b="1" dirty="0">
                <a:solidFill>
                  <a:schemeClr val="bg1"/>
                </a:solidFill>
                <a:latin typeface="Book Antiqua" pitchFamily="18" charset="0"/>
              </a:rPr>
              <a:t>     If you  come, I will go.</a:t>
            </a:r>
          </a:p>
        </p:txBody>
      </p:sp>
      <p:sp>
        <p:nvSpPr>
          <p:cNvPr id="9" name="TextBox 8"/>
          <p:cNvSpPr txBox="1"/>
          <p:nvPr/>
        </p:nvSpPr>
        <p:spPr>
          <a:xfrm>
            <a:off x="2057400" y="1720277"/>
            <a:ext cx="10172700" cy="708761"/>
          </a:xfrm>
          <a:prstGeom prst="rect">
            <a:avLst/>
          </a:prstGeom>
          <a:noFill/>
          <a:ln>
            <a:noFill/>
          </a:ln>
        </p:spPr>
        <p:txBody>
          <a:bodyPr wrap="square" lIns="122786" tIns="61393" rIns="122786" bIns="61393" rtlCol="0">
            <a:spAutoFit/>
          </a:bodyPr>
          <a:lstStyle/>
          <a:p>
            <a:r>
              <a:rPr lang="en-US" sz="3800" b="1" dirty="0">
                <a:solidFill>
                  <a:schemeClr val="bg1"/>
                </a:solidFill>
                <a:latin typeface="Book Antiqua" pitchFamily="18" charset="0"/>
              </a:rPr>
              <a:t>If + Subject +</a:t>
            </a:r>
            <a:r>
              <a:rPr lang="en-US" sz="3800" b="1" i="1" dirty="0">
                <a:solidFill>
                  <a:schemeClr val="bg1"/>
                </a:solidFill>
                <a:latin typeface="Book Antiqua" pitchFamily="18" charset="0"/>
              </a:rPr>
              <a:t>V</a:t>
            </a:r>
            <a:r>
              <a:rPr lang="en-US" sz="3800" b="1" i="1" baseline="-25000" dirty="0">
                <a:solidFill>
                  <a:schemeClr val="bg1"/>
                </a:solidFill>
                <a:latin typeface="Book Antiqua" pitchFamily="18" charset="0"/>
              </a:rPr>
              <a:t>1</a:t>
            </a:r>
            <a:r>
              <a:rPr lang="en-US" sz="3800" b="1" dirty="0">
                <a:solidFill>
                  <a:schemeClr val="bg1"/>
                </a:solidFill>
                <a:latin typeface="Book Antiqua" pitchFamily="18" charset="0"/>
              </a:rPr>
              <a:t> +, + subject + </a:t>
            </a:r>
            <a:r>
              <a:rPr lang="en-US" sz="3800" b="1" i="1" dirty="0">
                <a:solidFill>
                  <a:schemeClr val="bg1"/>
                </a:solidFill>
                <a:latin typeface="Book Antiqua" pitchFamily="18" charset="0"/>
              </a:rPr>
              <a:t>will</a:t>
            </a:r>
            <a:r>
              <a:rPr lang="en-US" sz="3800" b="1" dirty="0">
                <a:solidFill>
                  <a:schemeClr val="bg1"/>
                </a:solidFill>
                <a:latin typeface="Book Antiqua" pitchFamily="18" charset="0"/>
              </a:rPr>
              <a:t> + V</a:t>
            </a:r>
            <a:r>
              <a:rPr lang="en-US" sz="3800" b="1" baseline="-25000" dirty="0">
                <a:solidFill>
                  <a:schemeClr val="bg1"/>
                </a:solidFill>
                <a:latin typeface="Book Antiqua" pitchFamily="18" charset="0"/>
              </a:rPr>
              <a:t>1</a:t>
            </a:r>
          </a:p>
        </p:txBody>
      </p:sp>
      <p:sp>
        <p:nvSpPr>
          <p:cNvPr id="10" name="Oval Callout 9"/>
          <p:cNvSpPr/>
          <p:nvPr/>
        </p:nvSpPr>
        <p:spPr>
          <a:xfrm>
            <a:off x="3733800" y="2429038"/>
            <a:ext cx="1600200" cy="524416"/>
          </a:xfrm>
          <a:prstGeom prst="wedgeEllipseCallout">
            <a:avLst>
              <a:gd name="adj1" fmla="val 661"/>
              <a:gd name="adj2" fmla="val 84803"/>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2786" tIns="61393" rIns="122786" bIns="61393" rtlCol="0" anchor="ctr"/>
          <a:lstStyle/>
          <a:p>
            <a:pPr algn="ctr"/>
            <a:endParaRPr lang="en-US">
              <a:solidFill>
                <a:schemeClr val="bg1"/>
              </a:solidFill>
            </a:endParaRPr>
          </a:p>
        </p:txBody>
      </p:sp>
      <p:sp>
        <p:nvSpPr>
          <p:cNvPr id="11" name="Oval Callout 10"/>
          <p:cNvSpPr/>
          <p:nvPr/>
        </p:nvSpPr>
        <p:spPr>
          <a:xfrm>
            <a:off x="5689447" y="2318191"/>
            <a:ext cx="1204173" cy="662745"/>
          </a:xfrm>
          <a:prstGeom prst="wedgeEllipseCallout">
            <a:avLst>
              <a:gd name="adj1" fmla="val 3271"/>
              <a:gd name="adj2" fmla="val 77445"/>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2786" tIns="61393" rIns="122786" bIns="61393" rtlCol="0" anchor="ctr"/>
          <a:lstStyle/>
          <a:p>
            <a:pPr algn="ctr"/>
            <a:endParaRPr lang="en-US">
              <a:solidFill>
                <a:schemeClr val="bg1"/>
              </a:solidFill>
            </a:endParaRPr>
          </a:p>
        </p:txBody>
      </p:sp>
      <p:sp>
        <p:nvSpPr>
          <p:cNvPr id="12" name="Right Arrow 11"/>
          <p:cNvSpPr/>
          <p:nvPr/>
        </p:nvSpPr>
        <p:spPr>
          <a:xfrm>
            <a:off x="1238434" y="2980936"/>
            <a:ext cx="2647766" cy="1194434"/>
          </a:xfrm>
          <a:prstGeom prst="rightArrow">
            <a:avLst>
              <a:gd name="adj1" fmla="val 45702"/>
              <a:gd name="adj2"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2786" tIns="61393" rIns="122786" bIns="61393" rtlCol="0" anchor="ctr"/>
          <a:lstStyle/>
          <a:p>
            <a:pPr algn="ctr">
              <a:lnSpc>
                <a:spcPts val="3867"/>
              </a:lnSpc>
            </a:pPr>
            <a:r>
              <a:rPr lang="en-US" sz="3200" b="1" spc="-148" dirty="0">
                <a:solidFill>
                  <a:schemeClr val="bg1"/>
                </a:solidFill>
                <a:latin typeface="Book Antiqua" pitchFamily="18" charset="0"/>
              </a:rPr>
              <a:t>Main Focus</a:t>
            </a:r>
          </a:p>
        </p:txBody>
      </p:sp>
      <p:sp>
        <p:nvSpPr>
          <p:cNvPr id="13" name="Right Arrow 12"/>
          <p:cNvSpPr/>
          <p:nvPr/>
        </p:nvSpPr>
        <p:spPr>
          <a:xfrm>
            <a:off x="7046394" y="3144540"/>
            <a:ext cx="1869007" cy="741660"/>
          </a:xfrm>
          <a:prstGeom prst="rightArrow">
            <a:avLst>
              <a:gd name="adj1" fmla="val 47566"/>
              <a:gd name="adj2"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2786" tIns="61393" rIns="122786" bIns="61393" rtlCol="0" anchor="ctr"/>
          <a:lstStyle/>
          <a:p>
            <a:pPr algn="ctr"/>
            <a:endParaRPr lang="en-US" sz="3800" b="1" spc="-134">
              <a:solidFill>
                <a:schemeClr val="bg1"/>
              </a:solidFill>
              <a:latin typeface="Book Antiqua" pitchFamily="18" charset="0"/>
            </a:endParaRPr>
          </a:p>
        </p:txBody>
      </p:sp>
      <p:sp>
        <p:nvSpPr>
          <p:cNvPr id="14" name="Rectangle 13"/>
          <p:cNvSpPr/>
          <p:nvPr/>
        </p:nvSpPr>
        <p:spPr>
          <a:xfrm>
            <a:off x="8980713" y="3159199"/>
            <a:ext cx="4240692" cy="71311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2786" tIns="61393" rIns="122786" bIns="61393" rtlCol="0" anchor="ctr"/>
          <a:lstStyle/>
          <a:p>
            <a:pPr algn="ctr"/>
            <a:r>
              <a:rPr lang="en-US" sz="3800" b="1" spc="-134" dirty="0">
                <a:solidFill>
                  <a:schemeClr val="bg1"/>
                </a:solidFill>
                <a:latin typeface="Book Antiqua" pitchFamily="18" charset="0"/>
              </a:rPr>
              <a:t>1st Conditional</a:t>
            </a:r>
          </a:p>
        </p:txBody>
      </p:sp>
      <p:sp>
        <p:nvSpPr>
          <p:cNvPr id="15" name="Rectangle 14"/>
          <p:cNvSpPr/>
          <p:nvPr/>
        </p:nvSpPr>
        <p:spPr>
          <a:xfrm>
            <a:off x="4103913" y="3238637"/>
            <a:ext cx="937044" cy="60321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2786" tIns="61393" rIns="122786" bIns="61393" rtlCol="0" anchor="ctr"/>
          <a:lstStyle/>
          <a:p>
            <a:pPr algn="ctr"/>
            <a:endParaRPr lang="en-US">
              <a:solidFill>
                <a:schemeClr val="bg1"/>
              </a:solidFill>
            </a:endParaRPr>
          </a:p>
        </p:txBody>
      </p:sp>
      <p:sp>
        <p:nvSpPr>
          <p:cNvPr id="31" name="TextBox 30"/>
          <p:cNvSpPr txBox="1"/>
          <p:nvPr/>
        </p:nvSpPr>
        <p:spPr>
          <a:xfrm>
            <a:off x="1238433" y="5864725"/>
            <a:ext cx="11982972" cy="1293536"/>
          </a:xfrm>
          <a:prstGeom prst="rect">
            <a:avLst/>
          </a:prstGeom>
          <a:noFill/>
          <a:ln w="25400">
            <a:solidFill>
              <a:schemeClr val="bg1"/>
            </a:solidFill>
          </a:ln>
        </p:spPr>
        <p:txBody>
          <a:bodyPr wrap="square" lIns="122786" tIns="61393" rIns="122786" bIns="61393" rtlCol="0">
            <a:spAutoFit/>
          </a:bodyPr>
          <a:lstStyle/>
          <a:p>
            <a:pPr algn="ctr"/>
            <a:r>
              <a:rPr lang="en-US" sz="3800" b="1" dirty="0">
                <a:solidFill>
                  <a:schemeClr val="bg1"/>
                </a:solidFill>
                <a:latin typeface="Book Antiqua" pitchFamily="18" charset="0"/>
              </a:rPr>
              <a:t>First conditional describes a particular situation not in general/ not habitual.</a:t>
            </a:r>
          </a:p>
        </p:txBody>
      </p:sp>
      <p:sp>
        <p:nvSpPr>
          <p:cNvPr id="18" name="TextBox 17"/>
          <p:cNvSpPr txBox="1"/>
          <p:nvPr/>
        </p:nvSpPr>
        <p:spPr>
          <a:xfrm>
            <a:off x="1238433" y="4588617"/>
            <a:ext cx="11982972" cy="708761"/>
          </a:xfrm>
          <a:prstGeom prst="rect">
            <a:avLst/>
          </a:prstGeom>
          <a:solidFill>
            <a:srgbClr val="002060"/>
          </a:solidFill>
          <a:ln w="25400">
            <a:solidFill>
              <a:schemeClr val="bg1"/>
            </a:solidFill>
          </a:ln>
        </p:spPr>
        <p:txBody>
          <a:bodyPr wrap="square" lIns="122786" tIns="61393" rIns="122786" bIns="61393" rtlCol="0">
            <a:spAutoFit/>
          </a:bodyPr>
          <a:lstStyle/>
          <a:p>
            <a:pPr algn="ctr"/>
            <a:r>
              <a:rPr lang="en-US" sz="3800" b="1" dirty="0">
                <a:solidFill>
                  <a:schemeClr val="bg1"/>
                </a:solidFill>
                <a:latin typeface="Book Antiqua" pitchFamily="18" charset="0"/>
              </a:rPr>
              <a:t>Structure : If + Present + Future/Present modal</a:t>
            </a:r>
            <a:endParaRPr lang="en-US" sz="3800" b="1" i="1" dirty="0">
              <a:solidFill>
                <a:schemeClr val="bg1"/>
              </a:solidFill>
              <a:latin typeface="Book Antiqua" pitchFamily="18" charset="0"/>
            </a:endParaRP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5087" y="1800468"/>
            <a:ext cx="996614" cy="898070"/>
          </a:xfrm>
          <a:prstGeom prst="rect">
            <a:avLst/>
          </a:prstGeom>
        </p:spPr>
      </p:pic>
      <p:sp>
        <p:nvSpPr>
          <p:cNvPr id="17" name="TextBox 16"/>
          <p:cNvSpPr txBox="1"/>
          <p:nvPr/>
        </p:nvSpPr>
        <p:spPr>
          <a:xfrm>
            <a:off x="4533900" y="228600"/>
            <a:ext cx="5257800" cy="683568"/>
          </a:xfrm>
          <a:prstGeom prst="rect">
            <a:avLst/>
          </a:prstGeom>
          <a:noFill/>
          <a:ln>
            <a:noFill/>
          </a:ln>
        </p:spPr>
        <p:txBody>
          <a:bodyPr wrap="square" rtlCol="0">
            <a:prstTxWarp prst="textPlain">
              <a:avLst/>
            </a:prstTxWarp>
            <a:spAutoFit/>
          </a:bodyPr>
          <a:lstStyle/>
          <a:p>
            <a:r>
              <a:rPr lang="en-US" b="1" u="sng" dirty="0" smtClean="0">
                <a:solidFill>
                  <a:schemeClr val="bg1"/>
                </a:solidFill>
                <a:latin typeface="Book Antiqua" pitchFamily="18" charset="0"/>
              </a:rPr>
              <a:t>Completing item -24</a:t>
            </a:r>
            <a:endParaRPr lang="en-US" b="1" u="sng" dirty="0">
              <a:solidFill>
                <a:schemeClr val="bg1"/>
              </a:solidFill>
              <a:latin typeface="Book Antiqua" pitchFamily="18" charset="0"/>
            </a:endParaRPr>
          </a:p>
        </p:txBody>
      </p:sp>
      <p:sp>
        <p:nvSpPr>
          <p:cNvPr id="20" name="TextBox 19"/>
          <p:cNvSpPr txBox="1"/>
          <p:nvPr/>
        </p:nvSpPr>
        <p:spPr>
          <a:xfrm>
            <a:off x="3657600" y="1048426"/>
            <a:ext cx="6662057" cy="551774"/>
          </a:xfrm>
          <a:prstGeom prst="rect">
            <a:avLst/>
          </a:prstGeom>
          <a:noFill/>
          <a:ln>
            <a:noFill/>
          </a:ln>
        </p:spPr>
        <p:txBody>
          <a:bodyPr wrap="square" rtlCol="0">
            <a:prstTxWarp prst="textPlain">
              <a:avLst/>
            </a:prstTxWarp>
            <a:spAutoFit/>
          </a:bodyPr>
          <a:lstStyle/>
          <a:p>
            <a:r>
              <a:rPr lang="en-US" b="1" dirty="0" smtClean="0">
                <a:solidFill>
                  <a:schemeClr val="bg1"/>
                </a:solidFill>
                <a:latin typeface="Book Antiqua" pitchFamily="18" charset="0"/>
              </a:rPr>
              <a:t>Use of ‘If conditional (1</a:t>
            </a:r>
            <a:r>
              <a:rPr lang="en-US" b="1" baseline="30000" dirty="0" smtClean="0">
                <a:solidFill>
                  <a:schemeClr val="bg1"/>
                </a:solidFill>
                <a:latin typeface="Book Antiqua" pitchFamily="18" charset="0"/>
              </a:rPr>
              <a:t>st</a:t>
            </a:r>
            <a:r>
              <a:rPr lang="en-US" b="1" dirty="0" smtClean="0">
                <a:solidFill>
                  <a:schemeClr val="bg1"/>
                </a:solidFill>
                <a:latin typeface="Book Antiqua" pitchFamily="18" charset="0"/>
              </a:rPr>
              <a:t> conditional)’.</a:t>
            </a:r>
            <a:endParaRPr lang="en-US" b="1" dirty="0">
              <a:solidFill>
                <a:schemeClr val="bg1"/>
              </a:solidFill>
              <a:latin typeface="Book Antiqua" pitchFamily="18" charset="0"/>
            </a:endParaRPr>
          </a:p>
        </p:txBody>
      </p:sp>
    </p:spTree>
    <p:extLst>
      <p:ext uri="{BB962C8B-B14F-4D97-AF65-F5344CB8AC3E}">
        <p14:creationId xmlns:p14="http://schemas.microsoft.com/office/powerpoint/2010/main" val="152289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500" tmFilter="0, 0; .2, .5; .8, .5; 1, 0"/>
                                        <p:tgtEl>
                                          <p:spTgt spid="10"/>
                                        </p:tgtEl>
                                      </p:cBhvr>
                                    </p:animEffect>
                                    <p:animScale>
                                      <p:cBhvr>
                                        <p:cTn id="37" dur="250" autoRev="1" fill="hold"/>
                                        <p:tgtEl>
                                          <p:spTgt spid="10"/>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500" fill="hold"/>
                                        <p:tgtEl>
                                          <p:spTgt spid="5"/>
                                        </p:tgtEl>
                                        <p:attrNameLst>
                                          <p:attrName>ppt_w</p:attrName>
                                        </p:attrNameLst>
                                      </p:cBhvr>
                                      <p:tavLst>
                                        <p:tav tm="0">
                                          <p:val>
                                            <p:fltVal val="0"/>
                                          </p:val>
                                        </p:tav>
                                        <p:tav tm="100000">
                                          <p:val>
                                            <p:strVal val="#ppt_w"/>
                                          </p:val>
                                        </p:tav>
                                      </p:tavLst>
                                    </p:anim>
                                    <p:anim calcmode="lin" valueType="num">
                                      <p:cBhvr>
                                        <p:cTn id="43" dur="500" fill="hold"/>
                                        <p:tgtEl>
                                          <p:spTgt spid="5"/>
                                        </p:tgtEl>
                                        <p:attrNameLst>
                                          <p:attrName>ppt_h</p:attrName>
                                        </p:attrNameLst>
                                      </p:cBhvr>
                                      <p:tavLst>
                                        <p:tav tm="0">
                                          <p:val>
                                            <p:fltVal val="0"/>
                                          </p:val>
                                        </p:tav>
                                        <p:tav tm="100000">
                                          <p:val>
                                            <p:strVal val="#ppt_h"/>
                                          </p:val>
                                        </p:tav>
                                      </p:tavLst>
                                    </p:anim>
                                    <p:animEffect transition="in" filter="fade">
                                      <p:cBhvr>
                                        <p:cTn id="44" dur="500"/>
                                        <p:tgtEl>
                                          <p:spTgt spid="5"/>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500" fill="hold"/>
                                        <p:tgtEl>
                                          <p:spTgt spid="11"/>
                                        </p:tgtEl>
                                        <p:attrNameLst>
                                          <p:attrName>ppt_w</p:attrName>
                                        </p:attrNameLst>
                                      </p:cBhvr>
                                      <p:tavLst>
                                        <p:tav tm="0">
                                          <p:val>
                                            <p:fltVal val="0"/>
                                          </p:val>
                                        </p:tav>
                                        <p:tav tm="100000">
                                          <p:val>
                                            <p:strVal val="#ppt_w"/>
                                          </p:val>
                                        </p:tav>
                                      </p:tavLst>
                                    </p:anim>
                                    <p:anim calcmode="lin" valueType="num">
                                      <p:cBhvr>
                                        <p:cTn id="53" dur="500" fill="hold"/>
                                        <p:tgtEl>
                                          <p:spTgt spid="11"/>
                                        </p:tgtEl>
                                        <p:attrNameLst>
                                          <p:attrName>ppt_h</p:attrName>
                                        </p:attrNameLst>
                                      </p:cBhvr>
                                      <p:tavLst>
                                        <p:tav tm="0">
                                          <p:val>
                                            <p:fltVal val="0"/>
                                          </p:val>
                                        </p:tav>
                                        <p:tav tm="100000">
                                          <p:val>
                                            <p:strVal val="#ppt_h"/>
                                          </p:val>
                                        </p:tav>
                                      </p:tavLst>
                                    </p:anim>
                                    <p:animEffect transition="in" filter="fade">
                                      <p:cBhvr>
                                        <p:cTn id="54" dur="500"/>
                                        <p:tgtEl>
                                          <p:spTgt spid="11"/>
                                        </p:tgtEl>
                                      </p:cBhvr>
                                    </p:animEffect>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500" tmFilter="0, 0; .2, .5; .8, .5; 1, 0"/>
                                        <p:tgtEl>
                                          <p:spTgt spid="11"/>
                                        </p:tgtEl>
                                      </p:cBhvr>
                                    </p:animEffect>
                                    <p:animScale>
                                      <p:cBhvr>
                                        <p:cTn id="57" dur="250" autoRev="1" fill="hold"/>
                                        <p:tgtEl>
                                          <p:spTgt spid="11"/>
                                        </p:tgtEl>
                                      </p:cBhvr>
                                      <p:by x="105000" y="105000"/>
                                    </p:animScale>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wipe(down)">
                                      <p:cBhvr>
                                        <p:cTn id="62" dur="500"/>
                                        <p:tgtEl>
                                          <p:spTgt spid="7"/>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wipe(down)">
                                      <p:cBhvr>
                                        <p:cTn id="65" dur="500"/>
                                        <p:tgtEl>
                                          <p:spTgt spid="6"/>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wipe(left)">
                                      <p:cBhvr>
                                        <p:cTn id="70" dur="500"/>
                                        <p:tgtEl>
                                          <p:spTgt spid="13"/>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2"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wipe(right)">
                                      <p:cBhvr>
                                        <p:cTn id="75" dur="500"/>
                                        <p:tgtEl>
                                          <p:spTgt spid="1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wipe(left)">
                                      <p:cBhvr>
                                        <p:cTn id="80" dur="500"/>
                                        <p:tgtEl>
                                          <p:spTgt spid="18"/>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wipe(left)">
                                      <p:cBhvr>
                                        <p:cTn id="8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p:bldP spid="9" grpId="0"/>
      <p:bldP spid="10" grpId="0" animBg="1"/>
      <p:bldP spid="10" grpId="1" animBg="1"/>
      <p:bldP spid="11" grpId="0" animBg="1"/>
      <p:bldP spid="11" grpId="1" animBg="1"/>
      <p:bldP spid="12" grpId="0" animBg="1"/>
      <p:bldP spid="13" grpId="0" animBg="1"/>
      <p:bldP spid="14" grpId="0" animBg="1"/>
      <p:bldP spid="15" grpId="0" animBg="1"/>
      <p:bldP spid="31" grpId="0" animBg="1"/>
      <p:bldP spid="18" grpId="0" animBg="1"/>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110FC"/>
        </a:solidFill>
        <a:effectLst/>
      </p:bgPr>
    </p:bg>
    <p:spTree>
      <p:nvGrpSpPr>
        <p:cNvPr id="1" name=""/>
        <p:cNvGrpSpPr/>
        <p:nvPr/>
      </p:nvGrpSpPr>
      <p:grpSpPr>
        <a:xfrm>
          <a:off x="0" y="0"/>
          <a:ext cx="0" cy="0"/>
          <a:chOff x="0" y="0"/>
          <a:chExt cx="0" cy="0"/>
        </a:xfrm>
      </p:grpSpPr>
      <p:sp>
        <p:nvSpPr>
          <p:cNvPr id="2" name="TextBox 1"/>
          <p:cNvSpPr txBox="1"/>
          <p:nvPr/>
        </p:nvSpPr>
        <p:spPr>
          <a:xfrm>
            <a:off x="114300" y="6995160"/>
            <a:ext cx="14516100" cy="708761"/>
          </a:xfrm>
          <a:prstGeom prst="rect">
            <a:avLst/>
          </a:prstGeom>
          <a:noFill/>
        </p:spPr>
        <p:txBody>
          <a:bodyPr wrap="square" lIns="122786" tIns="61393" rIns="122786" bIns="61393" rtlCol="0">
            <a:spAutoFit/>
          </a:bodyPr>
          <a:lstStyle/>
          <a:p>
            <a:r>
              <a:rPr lang="en-US" sz="3800" b="1" dirty="0">
                <a:solidFill>
                  <a:schemeClr val="bg1"/>
                </a:solidFill>
                <a:latin typeface="Book Antiqua" pitchFamily="18" charset="0"/>
              </a:rPr>
              <a:t>If you study regularly,____________________________</a:t>
            </a:r>
          </a:p>
        </p:txBody>
      </p:sp>
      <p:sp>
        <p:nvSpPr>
          <p:cNvPr id="3" name="TextBox 2"/>
          <p:cNvSpPr txBox="1"/>
          <p:nvPr/>
        </p:nvSpPr>
        <p:spPr>
          <a:xfrm>
            <a:off x="5181600" y="6995160"/>
            <a:ext cx="7772400" cy="708761"/>
          </a:xfrm>
          <a:prstGeom prst="rect">
            <a:avLst/>
          </a:prstGeom>
          <a:noFill/>
        </p:spPr>
        <p:txBody>
          <a:bodyPr wrap="square" lIns="122786" tIns="61393" rIns="122786" bIns="61393" rtlCol="0">
            <a:spAutoFit/>
          </a:bodyPr>
          <a:lstStyle/>
          <a:p>
            <a:r>
              <a:rPr lang="en-US" sz="3800" b="1" dirty="0">
                <a:solidFill>
                  <a:schemeClr val="bg1"/>
                </a:solidFill>
                <a:latin typeface="Book Antiqua" pitchFamily="18" charset="0"/>
              </a:rPr>
              <a:t>you will do better in the exam.</a:t>
            </a:r>
          </a:p>
        </p:txBody>
      </p:sp>
      <p:grpSp>
        <p:nvGrpSpPr>
          <p:cNvPr id="6" name="Group 5"/>
          <p:cNvGrpSpPr/>
          <p:nvPr/>
        </p:nvGrpSpPr>
        <p:grpSpPr>
          <a:xfrm>
            <a:off x="800100" y="86361"/>
            <a:ext cx="11987109" cy="6779993"/>
            <a:chOff x="533400" y="189853"/>
            <a:chExt cx="7991406" cy="5982347"/>
          </a:xfrm>
        </p:grpSpPr>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000" contrast="9000"/>
                      </a14:imgEffect>
                    </a14:imgLayer>
                  </a14:imgProps>
                </a:ext>
                <a:ext uri="{28A0092B-C50C-407E-A947-70E740481C1C}">
                  <a14:useLocalDpi xmlns:a14="http://schemas.microsoft.com/office/drawing/2010/main" val="0"/>
                </a:ext>
              </a:extLst>
            </a:blip>
            <a:srcRect l="5556" t="12911" r="7318" b="12850"/>
            <a:stretch/>
          </p:blipFill>
          <p:spPr>
            <a:xfrm>
              <a:off x="533400" y="502097"/>
              <a:ext cx="7991406" cy="5587814"/>
            </a:xfrm>
            <a:prstGeom prst="rect">
              <a:avLst/>
            </a:prstGeom>
            <a:ln w="228600" cap="sq" cmpd="thickThin">
              <a:solidFill>
                <a:schemeClr val="accent6">
                  <a:lumMod val="60000"/>
                  <a:lumOff val="40000"/>
                </a:schemeClr>
              </a:solidFill>
              <a:prstDash val="solid"/>
              <a:miter lim="800000"/>
            </a:ln>
            <a:effectLst>
              <a:innerShdw blurRad="76200">
                <a:srgbClr val="000000"/>
              </a:innerShdw>
            </a:effectLst>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b="20856"/>
            <a:stretch/>
          </p:blipFill>
          <p:spPr>
            <a:xfrm>
              <a:off x="3124200" y="189853"/>
              <a:ext cx="3124200" cy="5982347"/>
            </a:xfrm>
            <a:prstGeom prst="rect">
              <a:avLst/>
            </a:prstGeom>
          </p:spPr>
        </p:pic>
      </p:grpSp>
    </p:spTree>
    <p:extLst>
      <p:ext uri="{BB962C8B-B14F-4D97-AF65-F5344CB8AC3E}">
        <p14:creationId xmlns:p14="http://schemas.microsoft.com/office/powerpoint/2010/main" val="212475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right)">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19" name="TextBox 18"/>
          <p:cNvSpPr txBox="1"/>
          <p:nvPr/>
        </p:nvSpPr>
        <p:spPr>
          <a:xfrm>
            <a:off x="3776472" y="3946197"/>
            <a:ext cx="1024128" cy="785705"/>
          </a:xfrm>
          <a:prstGeom prst="rect">
            <a:avLst/>
          </a:prstGeom>
          <a:noFill/>
        </p:spPr>
        <p:txBody>
          <a:bodyPr wrap="square" lIns="122786" tIns="61393" rIns="122786" bIns="61393" rtlCol="0">
            <a:spAutoFit/>
          </a:bodyPr>
          <a:lstStyle/>
          <a:p>
            <a:r>
              <a:rPr lang="en-US" sz="4300" b="1" dirty="0">
                <a:latin typeface="Book Antiqua" pitchFamily="18" charset="0"/>
              </a:rPr>
              <a:t>V</a:t>
            </a:r>
            <a:r>
              <a:rPr lang="en-US" sz="4300" b="1" baseline="-25000" dirty="0">
                <a:latin typeface="Book Antiqua" pitchFamily="18" charset="0"/>
              </a:rPr>
              <a:t>2</a:t>
            </a:r>
          </a:p>
        </p:txBody>
      </p:sp>
      <p:sp>
        <p:nvSpPr>
          <p:cNvPr id="20" name="TextBox 19"/>
          <p:cNvSpPr txBox="1"/>
          <p:nvPr/>
        </p:nvSpPr>
        <p:spPr>
          <a:xfrm>
            <a:off x="5369162" y="3862495"/>
            <a:ext cx="2131032" cy="785705"/>
          </a:xfrm>
          <a:prstGeom prst="rect">
            <a:avLst/>
          </a:prstGeom>
          <a:noFill/>
          <a:ln>
            <a:noFill/>
          </a:ln>
        </p:spPr>
        <p:txBody>
          <a:bodyPr wrap="square" lIns="122786" tIns="61393" rIns="122786" bIns="61393" rtlCol="0">
            <a:spAutoFit/>
          </a:bodyPr>
          <a:lstStyle/>
          <a:p>
            <a:r>
              <a:rPr lang="en-US" sz="4300" b="1" dirty="0">
                <a:latin typeface="Book Antiqua" pitchFamily="18" charset="0"/>
              </a:rPr>
              <a:t>would</a:t>
            </a:r>
          </a:p>
        </p:txBody>
      </p:sp>
      <p:sp>
        <p:nvSpPr>
          <p:cNvPr id="21" name="Rectangle 20"/>
          <p:cNvSpPr/>
          <p:nvPr/>
        </p:nvSpPr>
        <p:spPr>
          <a:xfrm>
            <a:off x="5346958" y="3958843"/>
            <a:ext cx="2053005" cy="6131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786" tIns="61393" rIns="122786" bIns="61393" rtlCol="0" anchor="ctr"/>
          <a:lstStyle/>
          <a:p>
            <a:pPr algn="ctr"/>
            <a:endParaRPr lang="en-US"/>
          </a:p>
        </p:txBody>
      </p:sp>
      <p:sp>
        <p:nvSpPr>
          <p:cNvPr id="22" name="TextBox 21"/>
          <p:cNvSpPr txBox="1"/>
          <p:nvPr/>
        </p:nvSpPr>
        <p:spPr>
          <a:xfrm>
            <a:off x="994342" y="2667000"/>
            <a:ext cx="12020366" cy="785705"/>
          </a:xfrm>
          <a:prstGeom prst="rect">
            <a:avLst/>
          </a:prstGeom>
          <a:noFill/>
          <a:ln w="25400">
            <a:solidFill>
              <a:schemeClr val="tx1"/>
            </a:solidFill>
          </a:ln>
        </p:spPr>
        <p:style>
          <a:lnRef idx="1">
            <a:schemeClr val="accent5"/>
          </a:lnRef>
          <a:fillRef idx="2">
            <a:schemeClr val="accent5"/>
          </a:fillRef>
          <a:effectRef idx="1">
            <a:schemeClr val="accent5"/>
          </a:effectRef>
          <a:fontRef idx="minor">
            <a:schemeClr val="dk1"/>
          </a:fontRef>
        </p:style>
        <p:txBody>
          <a:bodyPr wrap="square" lIns="122786" tIns="61393" rIns="122786" bIns="61393" rtlCol="0">
            <a:spAutoFit/>
          </a:bodyPr>
          <a:lstStyle/>
          <a:p>
            <a:r>
              <a:rPr lang="en-US" sz="4300" b="1" dirty="0">
                <a:latin typeface="Book Antiqua" pitchFamily="18" charset="0"/>
              </a:rPr>
              <a:t>     If you  came, I would  go.</a:t>
            </a:r>
          </a:p>
        </p:txBody>
      </p:sp>
      <p:sp>
        <p:nvSpPr>
          <p:cNvPr id="23" name="TextBox 22"/>
          <p:cNvSpPr txBox="1"/>
          <p:nvPr/>
        </p:nvSpPr>
        <p:spPr>
          <a:xfrm>
            <a:off x="1122253" y="2130865"/>
            <a:ext cx="11892455" cy="708761"/>
          </a:xfrm>
          <a:prstGeom prst="rect">
            <a:avLst/>
          </a:prstGeom>
          <a:noFill/>
          <a:ln w="25400">
            <a:noFill/>
          </a:ln>
        </p:spPr>
        <p:txBody>
          <a:bodyPr wrap="square" lIns="122786" tIns="61393" rIns="122786" bIns="61393" rtlCol="0">
            <a:spAutoFit/>
          </a:bodyPr>
          <a:lstStyle/>
          <a:p>
            <a:r>
              <a:rPr lang="en-US" sz="3800" b="1" dirty="0">
                <a:latin typeface="Book Antiqua" pitchFamily="18" charset="0"/>
              </a:rPr>
              <a:t>If + Subject +</a:t>
            </a:r>
            <a:r>
              <a:rPr lang="en-US" sz="3800" b="1" i="1" dirty="0">
                <a:latin typeface="Book Antiqua" pitchFamily="18" charset="0"/>
              </a:rPr>
              <a:t>V</a:t>
            </a:r>
            <a:r>
              <a:rPr lang="en-US" sz="3800" b="1" i="1" baseline="-25000" dirty="0">
                <a:latin typeface="Book Antiqua" pitchFamily="18" charset="0"/>
              </a:rPr>
              <a:t>2</a:t>
            </a:r>
            <a:r>
              <a:rPr lang="en-US" sz="3800" b="1" dirty="0">
                <a:latin typeface="Book Antiqua" pitchFamily="18" charset="0"/>
              </a:rPr>
              <a:t> +, + subject + </a:t>
            </a:r>
            <a:r>
              <a:rPr lang="en-US" sz="3800" b="1" i="1" dirty="0">
                <a:latin typeface="Book Antiqua" pitchFamily="18" charset="0"/>
              </a:rPr>
              <a:t>would</a:t>
            </a:r>
            <a:r>
              <a:rPr lang="en-US" sz="3800" b="1" dirty="0">
                <a:latin typeface="Book Antiqua" pitchFamily="18" charset="0"/>
              </a:rPr>
              <a:t> + V</a:t>
            </a:r>
            <a:r>
              <a:rPr lang="en-US" sz="3800" b="1" baseline="-25000" dirty="0">
                <a:latin typeface="Book Antiqua" pitchFamily="18" charset="0"/>
              </a:rPr>
              <a:t>1</a:t>
            </a:r>
          </a:p>
        </p:txBody>
      </p:sp>
      <p:sp>
        <p:nvSpPr>
          <p:cNvPr id="24" name="Right Arrow 23"/>
          <p:cNvSpPr/>
          <p:nvPr/>
        </p:nvSpPr>
        <p:spPr>
          <a:xfrm>
            <a:off x="994342" y="3733800"/>
            <a:ext cx="2663258" cy="1194434"/>
          </a:xfrm>
          <a:prstGeom prst="rightArrow">
            <a:avLst>
              <a:gd name="adj1" fmla="val 45702"/>
              <a:gd name="adj2" fmla="val 500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786" tIns="61393" rIns="122786" bIns="61393" rtlCol="0" anchor="ctr"/>
          <a:lstStyle/>
          <a:p>
            <a:pPr algn="ctr">
              <a:lnSpc>
                <a:spcPts val="3867"/>
              </a:lnSpc>
            </a:pPr>
            <a:r>
              <a:rPr lang="en-US" sz="3200" b="1" spc="-148" dirty="0">
                <a:solidFill>
                  <a:schemeClr val="tx1"/>
                </a:solidFill>
                <a:latin typeface="Book Antiqua" pitchFamily="18" charset="0"/>
              </a:rPr>
              <a:t>Main Focus</a:t>
            </a:r>
          </a:p>
        </p:txBody>
      </p:sp>
      <p:sp>
        <p:nvSpPr>
          <p:cNvPr id="25" name="Right Arrow 24"/>
          <p:cNvSpPr/>
          <p:nvPr/>
        </p:nvSpPr>
        <p:spPr>
          <a:xfrm>
            <a:off x="7399963" y="3858935"/>
            <a:ext cx="1271346" cy="836003"/>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786" tIns="61393" rIns="122786" bIns="61393" rtlCol="0" anchor="ctr"/>
          <a:lstStyle/>
          <a:p>
            <a:pPr algn="ctr"/>
            <a:endParaRPr lang="en-US" sz="3800" b="1" spc="-134">
              <a:solidFill>
                <a:schemeClr val="tx1"/>
              </a:solidFill>
              <a:latin typeface="Book Antiqua" pitchFamily="18" charset="0"/>
            </a:endParaRPr>
          </a:p>
        </p:txBody>
      </p:sp>
      <p:sp>
        <p:nvSpPr>
          <p:cNvPr id="26" name="Rectangle 25"/>
          <p:cNvSpPr/>
          <p:nvPr/>
        </p:nvSpPr>
        <p:spPr>
          <a:xfrm>
            <a:off x="8671308" y="3903930"/>
            <a:ext cx="4343400" cy="7131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786" tIns="61393" rIns="122786" bIns="61393" rtlCol="0" anchor="ctr"/>
          <a:lstStyle/>
          <a:p>
            <a:pPr algn="ctr"/>
            <a:r>
              <a:rPr lang="en-US" sz="3800" b="1" spc="-134" dirty="0">
                <a:solidFill>
                  <a:schemeClr val="tx1"/>
                </a:solidFill>
                <a:latin typeface="Book Antiqua" pitchFamily="18" charset="0"/>
              </a:rPr>
              <a:t>2nd Conditional</a:t>
            </a:r>
          </a:p>
        </p:txBody>
      </p:sp>
      <p:sp>
        <p:nvSpPr>
          <p:cNvPr id="27" name="Rectangle 26"/>
          <p:cNvSpPr/>
          <p:nvPr/>
        </p:nvSpPr>
        <p:spPr>
          <a:xfrm>
            <a:off x="3708219" y="3995526"/>
            <a:ext cx="937044" cy="6032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786" tIns="61393" rIns="122786" bIns="61393" rtlCol="0" anchor="ctr"/>
          <a:lstStyle/>
          <a:p>
            <a:pPr algn="ctr"/>
            <a:endParaRPr lang="en-US"/>
          </a:p>
        </p:txBody>
      </p:sp>
      <p:sp>
        <p:nvSpPr>
          <p:cNvPr id="28" name="Oval Callout 27"/>
          <p:cNvSpPr/>
          <p:nvPr/>
        </p:nvSpPr>
        <p:spPr>
          <a:xfrm>
            <a:off x="3505201" y="2699823"/>
            <a:ext cx="1523999" cy="662745"/>
          </a:xfrm>
          <a:prstGeom prst="wedgeEllipseCallout">
            <a:avLst>
              <a:gd name="adj1" fmla="val -2841"/>
              <a:gd name="adj2" fmla="val 13895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786" tIns="61393" rIns="122786" bIns="61393" rtlCol="0" anchor="ctr"/>
          <a:lstStyle/>
          <a:p>
            <a:pPr algn="ctr"/>
            <a:endParaRPr lang="en-US"/>
          </a:p>
        </p:txBody>
      </p:sp>
      <p:sp>
        <p:nvSpPr>
          <p:cNvPr id="29" name="Oval Callout 28"/>
          <p:cNvSpPr/>
          <p:nvPr/>
        </p:nvSpPr>
        <p:spPr>
          <a:xfrm>
            <a:off x="5363719" y="2747517"/>
            <a:ext cx="1951481" cy="662745"/>
          </a:xfrm>
          <a:prstGeom prst="wedgeEllipseCallout">
            <a:avLst>
              <a:gd name="adj1" fmla="val -912"/>
              <a:gd name="adj2" fmla="val 12425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786" tIns="61393" rIns="122786" bIns="61393" rtlCol="0" anchor="ctr"/>
          <a:lstStyle/>
          <a:p>
            <a:pPr algn="ctr"/>
            <a:endParaRPr lang="en-US"/>
          </a:p>
        </p:txBody>
      </p:sp>
      <p:sp>
        <p:nvSpPr>
          <p:cNvPr id="31" name="TextBox 30"/>
          <p:cNvSpPr txBox="1"/>
          <p:nvPr/>
        </p:nvSpPr>
        <p:spPr>
          <a:xfrm>
            <a:off x="994342" y="5977730"/>
            <a:ext cx="12020366" cy="1108870"/>
          </a:xfrm>
          <a:prstGeom prst="rect">
            <a:avLst/>
          </a:prstGeom>
          <a:noFill/>
          <a:ln w="25400">
            <a:solidFill>
              <a:schemeClr val="tx1"/>
            </a:solidFill>
          </a:ln>
        </p:spPr>
        <p:txBody>
          <a:bodyPr wrap="square" lIns="122786" tIns="61393" rIns="122786" bIns="61393" rtlCol="0">
            <a:spAutoFit/>
          </a:bodyPr>
          <a:lstStyle/>
          <a:p>
            <a:pPr algn="just"/>
            <a:r>
              <a:rPr lang="en-US" sz="3200" b="1" dirty="0">
                <a:latin typeface="Book Antiqua" pitchFamily="18" charset="0"/>
              </a:rPr>
              <a:t>Second conditional is used to talk about something in the present which is impossible, because it's not true. </a:t>
            </a:r>
          </a:p>
        </p:txBody>
      </p:sp>
      <p:sp>
        <p:nvSpPr>
          <p:cNvPr id="32" name="TextBox 31"/>
          <p:cNvSpPr txBox="1"/>
          <p:nvPr/>
        </p:nvSpPr>
        <p:spPr>
          <a:xfrm>
            <a:off x="1001610" y="4963988"/>
            <a:ext cx="11982972" cy="785705"/>
          </a:xfrm>
          <a:prstGeom prst="rect">
            <a:avLst/>
          </a:prstGeom>
          <a:solidFill>
            <a:srgbClr val="002060"/>
          </a:solidFill>
          <a:ln w="25400">
            <a:solidFill>
              <a:schemeClr val="tx1"/>
            </a:solidFill>
          </a:ln>
        </p:spPr>
        <p:txBody>
          <a:bodyPr wrap="square" lIns="122786" tIns="61393" rIns="122786" bIns="61393" rtlCol="0">
            <a:spAutoFit/>
          </a:bodyPr>
          <a:lstStyle/>
          <a:p>
            <a:pPr algn="ctr"/>
            <a:r>
              <a:rPr lang="en-US" sz="4300" b="1" dirty="0">
                <a:solidFill>
                  <a:schemeClr val="bg1"/>
                </a:solidFill>
                <a:latin typeface="Book Antiqua" pitchFamily="18" charset="0"/>
              </a:rPr>
              <a:t>Structure : If + Past simple + Past Modal</a:t>
            </a:r>
            <a:endParaRPr lang="en-US" sz="4300" b="1" i="1" dirty="0">
              <a:solidFill>
                <a:schemeClr val="bg1"/>
              </a:solidFill>
              <a:latin typeface="Book Antiqua" pitchFamily="18" charset="0"/>
            </a:endParaRPr>
          </a:p>
        </p:txBody>
      </p:sp>
      <p:sp>
        <p:nvSpPr>
          <p:cNvPr id="30" name="Curved Down Arrow 29"/>
          <p:cNvSpPr/>
          <p:nvPr/>
        </p:nvSpPr>
        <p:spPr>
          <a:xfrm rot="16200000">
            <a:off x="144410" y="2237023"/>
            <a:ext cx="854187" cy="870863"/>
          </a:xfrm>
          <a:prstGeom prst="curvedDownArrow">
            <a:avLst>
              <a:gd name="adj1" fmla="val 25000"/>
              <a:gd name="adj2" fmla="val 50000"/>
              <a:gd name="adj3" fmla="val 3965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786" tIns="61393" rIns="122786" bIns="61393" rtlCol="0" anchor="ctr"/>
          <a:lstStyle/>
          <a:p>
            <a:pPr algn="ctr"/>
            <a:endParaRPr lang="en-US">
              <a:solidFill>
                <a:schemeClr val="tx1"/>
              </a:solidFill>
            </a:endParaRPr>
          </a:p>
        </p:txBody>
      </p:sp>
      <p:sp>
        <p:nvSpPr>
          <p:cNvPr id="17" name="TextBox 16"/>
          <p:cNvSpPr txBox="1"/>
          <p:nvPr/>
        </p:nvSpPr>
        <p:spPr>
          <a:xfrm>
            <a:off x="4533900" y="228600"/>
            <a:ext cx="5257800" cy="683568"/>
          </a:xfrm>
          <a:prstGeom prst="rect">
            <a:avLst/>
          </a:prstGeom>
          <a:noFill/>
          <a:ln>
            <a:noFill/>
          </a:ln>
        </p:spPr>
        <p:txBody>
          <a:bodyPr wrap="square" rtlCol="0">
            <a:prstTxWarp prst="textPlain">
              <a:avLst/>
            </a:prstTxWarp>
            <a:spAutoFit/>
          </a:bodyPr>
          <a:lstStyle/>
          <a:p>
            <a:r>
              <a:rPr lang="en-US" b="1" u="sng" dirty="0" smtClean="0">
                <a:latin typeface="Book Antiqua" pitchFamily="18" charset="0"/>
              </a:rPr>
              <a:t>Completing item -25</a:t>
            </a:r>
            <a:endParaRPr lang="en-US" b="1" u="sng" dirty="0">
              <a:latin typeface="Book Antiqua" pitchFamily="18" charset="0"/>
            </a:endParaRPr>
          </a:p>
        </p:txBody>
      </p:sp>
      <p:sp>
        <p:nvSpPr>
          <p:cNvPr id="18" name="TextBox 17"/>
          <p:cNvSpPr txBox="1"/>
          <p:nvPr/>
        </p:nvSpPr>
        <p:spPr>
          <a:xfrm>
            <a:off x="3657600" y="1200826"/>
            <a:ext cx="6662057" cy="551774"/>
          </a:xfrm>
          <a:prstGeom prst="rect">
            <a:avLst/>
          </a:prstGeom>
          <a:noFill/>
          <a:ln>
            <a:noFill/>
          </a:ln>
        </p:spPr>
        <p:txBody>
          <a:bodyPr wrap="square" rtlCol="0">
            <a:prstTxWarp prst="textPlain">
              <a:avLst/>
            </a:prstTxWarp>
            <a:spAutoFit/>
          </a:bodyPr>
          <a:lstStyle/>
          <a:p>
            <a:r>
              <a:rPr lang="en-US" b="1" dirty="0" smtClean="0">
                <a:latin typeface="Book Antiqua" pitchFamily="18" charset="0"/>
              </a:rPr>
              <a:t>Use of ‘If conditional (2nd conditional)’.</a:t>
            </a:r>
            <a:endParaRPr lang="en-US" b="1" dirty="0">
              <a:latin typeface="Book Antiqua" pitchFamily="18" charset="0"/>
            </a:endParaRPr>
          </a:p>
        </p:txBody>
      </p:sp>
    </p:spTree>
    <p:extLst>
      <p:ext uri="{BB962C8B-B14F-4D97-AF65-F5344CB8AC3E}">
        <p14:creationId xmlns:p14="http://schemas.microsoft.com/office/powerpoint/2010/main" val="390496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500" tmFilter="0, 0; .2, .5; .8, .5; 1, 0"/>
                                        <p:tgtEl>
                                          <p:spTgt spid="28"/>
                                        </p:tgtEl>
                                      </p:cBhvr>
                                    </p:animEffect>
                                    <p:animScale>
                                      <p:cBhvr>
                                        <p:cTn id="37" dur="250" autoRev="1" fill="hold"/>
                                        <p:tgtEl>
                                          <p:spTgt spid="28"/>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down)">
                                      <p:cBhvr>
                                        <p:cTn id="42" dur="500"/>
                                        <p:tgtEl>
                                          <p:spTgt spid="27"/>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down)">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anim calcmode="lin" valueType="num">
                                      <p:cBhvr>
                                        <p:cTn id="50" dur="500" fill="hold"/>
                                        <p:tgtEl>
                                          <p:spTgt spid="29"/>
                                        </p:tgtEl>
                                        <p:attrNameLst>
                                          <p:attrName>ppt_w</p:attrName>
                                        </p:attrNameLst>
                                      </p:cBhvr>
                                      <p:tavLst>
                                        <p:tav tm="0">
                                          <p:val>
                                            <p:fltVal val="0"/>
                                          </p:val>
                                        </p:tav>
                                        <p:tav tm="100000">
                                          <p:val>
                                            <p:strVal val="#ppt_w"/>
                                          </p:val>
                                        </p:tav>
                                      </p:tavLst>
                                    </p:anim>
                                    <p:anim calcmode="lin" valueType="num">
                                      <p:cBhvr>
                                        <p:cTn id="51" dur="500" fill="hold"/>
                                        <p:tgtEl>
                                          <p:spTgt spid="29"/>
                                        </p:tgtEl>
                                        <p:attrNameLst>
                                          <p:attrName>ppt_h</p:attrName>
                                        </p:attrNameLst>
                                      </p:cBhvr>
                                      <p:tavLst>
                                        <p:tav tm="0">
                                          <p:val>
                                            <p:fltVal val="0"/>
                                          </p:val>
                                        </p:tav>
                                        <p:tav tm="100000">
                                          <p:val>
                                            <p:strVal val="#ppt_h"/>
                                          </p:val>
                                        </p:tav>
                                      </p:tavLst>
                                    </p:anim>
                                    <p:animEffect transition="in" filter="fade">
                                      <p:cBhvr>
                                        <p:cTn id="52" dur="500"/>
                                        <p:tgtEl>
                                          <p:spTgt spid="29"/>
                                        </p:tgtEl>
                                      </p:cBhvr>
                                    </p:animEffect>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500" tmFilter="0, 0; .2, .5; .8, .5; 1, 0"/>
                                        <p:tgtEl>
                                          <p:spTgt spid="29"/>
                                        </p:tgtEl>
                                      </p:cBhvr>
                                    </p:animEffect>
                                    <p:animScale>
                                      <p:cBhvr>
                                        <p:cTn id="55" dur="250" autoRev="1" fill="hold"/>
                                        <p:tgtEl>
                                          <p:spTgt spid="29"/>
                                        </p:tgtEl>
                                      </p:cBhvr>
                                      <p:by x="105000" y="105000"/>
                                    </p:animScale>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ipe(down)">
                                      <p:cBhvr>
                                        <p:cTn id="60" dur="500"/>
                                        <p:tgtEl>
                                          <p:spTgt spid="21"/>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down)">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wipe(left)">
                                      <p:cBhvr>
                                        <p:cTn id="68" dur="500"/>
                                        <p:tgtEl>
                                          <p:spTgt spid="25"/>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2"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wipe(right)">
                                      <p:cBhvr>
                                        <p:cTn id="73" dur="500"/>
                                        <p:tgtEl>
                                          <p:spTgt spid="26"/>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wipe(left)">
                                      <p:cBhvr>
                                        <p:cTn id="78" dur="500"/>
                                        <p:tgtEl>
                                          <p:spTgt spid="32"/>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wipe(left)">
                                      <p:cBhvr>
                                        <p:cTn id="8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animBg="1"/>
      <p:bldP spid="22" grpId="0" animBg="1"/>
      <p:bldP spid="23" grpId="0"/>
      <p:bldP spid="24" grpId="0" animBg="1"/>
      <p:bldP spid="25" grpId="0" animBg="1"/>
      <p:bldP spid="26" grpId="0" animBg="1"/>
      <p:bldP spid="27" grpId="0" animBg="1"/>
      <p:bldP spid="28" grpId="0" animBg="1"/>
      <p:bldP spid="28" grpId="1" animBg="1"/>
      <p:bldP spid="29" grpId="0" animBg="1"/>
      <p:bldP spid="29" grpId="1" animBg="1"/>
      <p:bldP spid="31" grpId="0" animBg="1"/>
      <p:bldP spid="32" grpId="0" animBg="1"/>
      <p:bldP spid="30" grpId="0" animBg="1"/>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7093057"/>
            <a:ext cx="11544300" cy="708761"/>
          </a:xfrm>
          <a:prstGeom prst="rect">
            <a:avLst/>
          </a:prstGeom>
          <a:noFill/>
        </p:spPr>
        <p:txBody>
          <a:bodyPr wrap="square" lIns="122786" tIns="61393" rIns="122786" bIns="61393" rtlCol="0">
            <a:spAutoFit/>
          </a:bodyPr>
          <a:lstStyle/>
          <a:p>
            <a:r>
              <a:rPr lang="en-US" sz="3800" b="1" dirty="0">
                <a:latin typeface="Book Antiqua" pitchFamily="18" charset="0"/>
              </a:rPr>
              <a:t>You would do  well __________________</a:t>
            </a:r>
          </a:p>
        </p:txBody>
      </p:sp>
      <p:sp>
        <p:nvSpPr>
          <p:cNvPr id="3" name="TextBox 2"/>
          <p:cNvSpPr txBox="1"/>
          <p:nvPr/>
        </p:nvSpPr>
        <p:spPr>
          <a:xfrm>
            <a:off x="5829300" y="7093057"/>
            <a:ext cx="7429500" cy="708761"/>
          </a:xfrm>
          <a:prstGeom prst="rect">
            <a:avLst/>
          </a:prstGeom>
          <a:noFill/>
        </p:spPr>
        <p:txBody>
          <a:bodyPr wrap="square" lIns="122786" tIns="61393" rIns="122786" bIns="61393" rtlCol="0">
            <a:spAutoFit/>
          </a:bodyPr>
          <a:lstStyle/>
          <a:p>
            <a:r>
              <a:rPr lang="en-US" sz="3800" b="1" dirty="0">
                <a:latin typeface="Book Antiqua" pitchFamily="18" charset="0"/>
              </a:rPr>
              <a:t>if you followed me.</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1059"/>
            <a:ext cx="13716000" cy="6306810"/>
          </a:xfrm>
          <a:prstGeom prst="rect">
            <a:avLst/>
          </a:prstGeom>
          <a:ln w="228600" cap="sq" cmpd="thickThin">
            <a:noFill/>
            <a:prstDash val="solid"/>
            <a:miter lim="800000"/>
          </a:ln>
          <a:effectLst>
            <a:innerShdw blurRad="76200">
              <a:srgbClr val="000000"/>
            </a:innerShdw>
          </a:effectLst>
        </p:spPr>
      </p:pic>
    </p:spTree>
    <p:extLst>
      <p:ext uri="{BB962C8B-B14F-4D97-AF65-F5344CB8AC3E}">
        <p14:creationId xmlns:p14="http://schemas.microsoft.com/office/powerpoint/2010/main" val="1141843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0" name="TextBox 19"/>
          <p:cNvSpPr txBox="1"/>
          <p:nvPr/>
        </p:nvSpPr>
        <p:spPr>
          <a:xfrm>
            <a:off x="4285643" y="3202799"/>
            <a:ext cx="3090743" cy="785705"/>
          </a:xfrm>
          <a:prstGeom prst="rect">
            <a:avLst/>
          </a:prstGeom>
          <a:noFill/>
        </p:spPr>
        <p:txBody>
          <a:bodyPr wrap="square" lIns="122786" tIns="61393" rIns="122786" bIns="61393" rtlCol="0">
            <a:spAutoFit/>
          </a:bodyPr>
          <a:lstStyle/>
          <a:p>
            <a:r>
              <a:rPr lang="en-US" sz="4300" b="1" i="1" dirty="0">
                <a:solidFill>
                  <a:srgbClr val="002060"/>
                </a:solidFill>
                <a:latin typeface="Book Antiqua" pitchFamily="18" charset="0"/>
              </a:rPr>
              <a:t>had +V</a:t>
            </a:r>
            <a:r>
              <a:rPr lang="en-US" sz="4300" b="1" i="1" baseline="-25000" dirty="0">
                <a:solidFill>
                  <a:srgbClr val="002060"/>
                </a:solidFill>
                <a:latin typeface="Book Antiqua" pitchFamily="18" charset="0"/>
              </a:rPr>
              <a:t>3</a:t>
            </a:r>
          </a:p>
        </p:txBody>
      </p:sp>
      <p:sp>
        <p:nvSpPr>
          <p:cNvPr id="22" name="TextBox 21"/>
          <p:cNvSpPr txBox="1"/>
          <p:nvPr/>
        </p:nvSpPr>
        <p:spPr>
          <a:xfrm>
            <a:off x="7587342" y="3153212"/>
            <a:ext cx="5943600" cy="785705"/>
          </a:xfrm>
          <a:prstGeom prst="rect">
            <a:avLst/>
          </a:prstGeom>
          <a:noFill/>
        </p:spPr>
        <p:txBody>
          <a:bodyPr wrap="square" lIns="122786" tIns="61393" rIns="122786" bIns="61393" rtlCol="0">
            <a:spAutoFit/>
          </a:bodyPr>
          <a:lstStyle/>
          <a:p>
            <a:r>
              <a:rPr lang="en-US" sz="4300" b="1" i="1" dirty="0">
                <a:solidFill>
                  <a:srgbClr val="002060"/>
                </a:solidFill>
                <a:latin typeface="Book Antiqua" pitchFamily="18" charset="0"/>
              </a:rPr>
              <a:t>would have + V</a:t>
            </a:r>
            <a:r>
              <a:rPr lang="en-US" sz="4300" b="1" i="1" baseline="-25000" dirty="0">
                <a:solidFill>
                  <a:srgbClr val="002060"/>
                </a:solidFill>
                <a:latin typeface="Book Antiqua" pitchFamily="18" charset="0"/>
              </a:rPr>
              <a:t>3</a:t>
            </a:r>
          </a:p>
        </p:txBody>
      </p:sp>
      <p:sp>
        <p:nvSpPr>
          <p:cNvPr id="23" name="Rectangle 22"/>
          <p:cNvSpPr/>
          <p:nvPr/>
        </p:nvSpPr>
        <p:spPr>
          <a:xfrm>
            <a:off x="6988629" y="3262327"/>
            <a:ext cx="5906340" cy="6032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786" tIns="61393" rIns="122786" bIns="61393" rtlCol="0" anchor="ctr"/>
          <a:lstStyle/>
          <a:p>
            <a:pPr algn="ctr"/>
            <a:endParaRPr lang="en-US"/>
          </a:p>
        </p:txBody>
      </p:sp>
      <p:sp>
        <p:nvSpPr>
          <p:cNvPr id="24" name="TextBox 23"/>
          <p:cNvSpPr txBox="1"/>
          <p:nvPr/>
        </p:nvSpPr>
        <p:spPr>
          <a:xfrm>
            <a:off x="901812" y="2297922"/>
            <a:ext cx="12020366" cy="785705"/>
          </a:xfrm>
          <a:prstGeom prst="rect">
            <a:avLst/>
          </a:prstGeom>
          <a:noFill/>
          <a:ln w="25400">
            <a:solidFill>
              <a:schemeClr val="tx1"/>
            </a:solidFill>
          </a:ln>
        </p:spPr>
        <p:style>
          <a:lnRef idx="1">
            <a:schemeClr val="accent5"/>
          </a:lnRef>
          <a:fillRef idx="2">
            <a:schemeClr val="accent5"/>
          </a:fillRef>
          <a:effectRef idx="1">
            <a:schemeClr val="accent5"/>
          </a:effectRef>
          <a:fontRef idx="minor">
            <a:schemeClr val="dk1"/>
          </a:fontRef>
        </p:style>
        <p:txBody>
          <a:bodyPr wrap="square" lIns="122786" tIns="61393" rIns="122786" bIns="61393" rtlCol="0">
            <a:spAutoFit/>
          </a:bodyPr>
          <a:lstStyle/>
          <a:p>
            <a:r>
              <a:rPr lang="en-US" sz="4300" b="1" dirty="0">
                <a:latin typeface="Book Antiqua" pitchFamily="18" charset="0"/>
              </a:rPr>
              <a:t>        If you had come, I  would have  gone.</a:t>
            </a:r>
          </a:p>
        </p:txBody>
      </p:sp>
      <p:sp>
        <p:nvSpPr>
          <p:cNvPr id="25" name="TextBox 24"/>
          <p:cNvSpPr txBox="1"/>
          <p:nvPr/>
        </p:nvSpPr>
        <p:spPr>
          <a:xfrm>
            <a:off x="1029723" y="1742749"/>
            <a:ext cx="12158319" cy="708761"/>
          </a:xfrm>
          <a:prstGeom prst="rect">
            <a:avLst/>
          </a:prstGeom>
          <a:noFill/>
        </p:spPr>
        <p:txBody>
          <a:bodyPr wrap="square" lIns="122786" tIns="61393" rIns="122786" bIns="61393" rtlCol="0">
            <a:spAutoFit/>
          </a:bodyPr>
          <a:lstStyle/>
          <a:p>
            <a:r>
              <a:rPr lang="en-US" sz="3800" b="1" spc="-134" dirty="0">
                <a:latin typeface="Book Antiqua" pitchFamily="18" charset="0"/>
              </a:rPr>
              <a:t>If + Subject +</a:t>
            </a:r>
            <a:r>
              <a:rPr lang="en-US" sz="3800" b="1" i="1" spc="-134" dirty="0">
                <a:solidFill>
                  <a:srgbClr val="002060"/>
                </a:solidFill>
                <a:latin typeface="Book Antiqua" pitchFamily="18" charset="0"/>
              </a:rPr>
              <a:t>had +V</a:t>
            </a:r>
            <a:r>
              <a:rPr lang="en-US" sz="3800" b="1" i="1" spc="-134" baseline="-25000" dirty="0">
                <a:solidFill>
                  <a:srgbClr val="002060"/>
                </a:solidFill>
                <a:latin typeface="Book Antiqua" pitchFamily="18" charset="0"/>
              </a:rPr>
              <a:t>3</a:t>
            </a:r>
            <a:r>
              <a:rPr lang="en-US" sz="3800" b="1" spc="-134" dirty="0">
                <a:solidFill>
                  <a:srgbClr val="002060"/>
                </a:solidFill>
                <a:latin typeface="Book Antiqua" pitchFamily="18" charset="0"/>
              </a:rPr>
              <a:t> </a:t>
            </a:r>
            <a:r>
              <a:rPr lang="en-US" sz="3800" b="1" spc="-134" dirty="0">
                <a:latin typeface="Book Antiqua" pitchFamily="18" charset="0"/>
              </a:rPr>
              <a:t>+, + subject + </a:t>
            </a:r>
            <a:r>
              <a:rPr lang="en-US" sz="3800" b="1" i="1" spc="-134" dirty="0">
                <a:solidFill>
                  <a:srgbClr val="002060"/>
                </a:solidFill>
                <a:latin typeface="Book Antiqua" pitchFamily="18" charset="0"/>
              </a:rPr>
              <a:t>would</a:t>
            </a:r>
            <a:r>
              <a:rPr lang="en-US" sz="3800" b="1" spc="-134" dirty="0">
                <a:solidFill>
                  <a:srgbClr val="002060"/>
                </a:solidFill>
                <a:latin typeface="Book Antiqua" pitchFamily="18" charset="0"/>
              </a:rPr>
              <a:t> </a:t>
            </a:r>
            <a:r>
              <a:rPr lang="en-US" sz="3800" b="1" i="1" spc="-134" dirty="0">
                <a:solidFill>
                  <a:srgbClr val="002060"/>
                </a:solidFill>
                <a:latin typeface="Book Antiqua" pitchFamily="18" charset="0"/>
              </a:rPr>
              <a:t>have + V</a:t>
            </a:r>
            <a:r>
              <a:rPr lang="en-US" sz="3800" b="1" i="1" spc="-134" baseline="-25000" dirty="0">
                <a:solidFill>
                  <a:srgbClr val="002060"/>
                </a:solidFill>
                <a:latin typeface="Book Antiqua" pitchFamily="18" charset="0"/>
              </a:rPr>
              <a:t>3</a:t>
            </a:r>
          </a:p>
        </p:txBody>
      </p:sp>
      <p:sp>
        <p:nvSpPr>
          <p:cNvPr id="26" name="Oval Callout 25"/>
          <p:cNvSpPr/>
          <p:nvPr/>
        </p:nvSpPr>
        <p:spPr>
          <a:xfrm>
            <a:off x="3572005" y="2420882"/>
            <a:ext cx="2752595" cy="662745"/>
          </a:xfrm>
          <a:prstGeom prst="wedgeEllipseCallout">
            <a:avLst>
              <a:gd name="adj1" fmla="val -1859"/>
              <a:gd name="adj2" fmla="val 7987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786" tIns="61393" rIns="122786" bIns="61393" rtlCol="0" anchor="ctr"/>
          <a:lstStyle/>
          <a:p>
            <a:pPr algn="ctr"/>
            <a:endParaRPr lang="en-US"/>
          </a:p>
        </p:txBody>
      </p:sp>
      <p:sp>
        <p:nvSpPr>
          <p:cNvPr id="27" name="Oval Callout 26"/>
          <p:cNvSpPr/>
          <p:nvPr/>
        </p:nvSpPr>
        <p:spPr>
          <a:xfrm>
            <a:off x="6581689" y="2390540"/>
            <a:ext cx="5467052" cy="662745"/>
          </a:xfrm>
          <a:prstGeom prst="wedgeEllipseCallout">
            <a:avLst>
              <a:gd name="adj1" fmla="val -1508"/>
              <a:gd name="adj2" fmla="val 9233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786" tIns="61393" rIns="122786" bIns="61393" rtlCol="0" anchor="ctr"/>
          <a:lstStyle/>
          <a:p>
            <a:pPr algn="ctr"/>
            <a:endParaRPr lang="en-US"/>
          </a:p>
        </p:txBody>
      </p:sp>
      <p:sp>
        <p:nvSpPr>
          <p:cNvPr id="28" name="Right Arrow 27"/>
          <p:cNvSpPr/>
          <p:nvPr/>
        </p:nvSpPr>
        <p:spPr>
          <a:xfrm>
            <a:off x="901813" y="3003408"/>
            <a:ext cx="2755787" cy="1194434"/>
          </a:xfrm>
          <a:prstGeom prst="rightArrow">
            <a:avLst>
              <a:gd name="adj1" fmla="val 45702"/>
              <a:gd name="adj2" fmla="val 500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786" tIns="61393" rIns="122786" bIns="61393" rtlCol="0" anchor="ctr"/>
          <a:lstStyle/>
          <a:p>
            <a:pPr algn="ctr">
              <a:lnSpc>
                <a:spcPts val="3867"/>
              </a:lnSpc>
            </a:pPr>
            <a:r>
              <a:rPr lang="en-US" sz="3200" b="1" spc="-148" dirty="0">
                <a:solidFill>
                  <a:schemeClr val="tx1"/>
                </a:solidFill>
                <a:latin typeface="Book Antiqua" pitchFamily="18" charset="0"/>
              </a:rPr>
              <a:t>Main Focus</a:t>
            </a:r>
          </a:p>
        </p:txBody>
      </p:sp>
      <p:sp>
        <p:nvSpPr>
          <p:cNvPr id="30" name="Rectangle 29"/>
          <p:cNvSpPr/>
          <p:nvPr/>
        </p:nvSpPr>
        <p:spPr>
          <a:xfrm>
            <a:off x="4285643" y="4164944"/>
            <a:ext cx="4537229" cy="7131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786" tIns="61393" rIns="122786" bIns="61393" rtlCol="0" anchor="ctr"/>
          <a:lstStyle/>
          <a:p>
            <a:pPr algn="ctr"/>
            <a:r>
              <a:rPr lang="en-US" sz="3800" b="1" spc="-134" dirty="0">
                <a:solidFill>
                  <a:schemeClr val="tx1"/>
                </a:solidFill>
                <a:latin typeface="Book Antiqua" pitchFamily="18" charset="0"/>
              </a:rPr>
              <a:t>3rd Conditional</a:t>
            </a:r>
          </a:p>
        </p:txBody>
      </p:sp>
      <p:sp>
        <p:nvSpPr>
          <p:cNvPr id="33" name="Rectangle 32"/>
          <p:cNvSpPr/>
          <p:nvPr/>
        </p:nvSpPr>
        <p:spPr>
          <a:xfrm>
            <a:off x="3705029" y="3268114"/>
            <a:ext cx="2876660" cy="6032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786" tIns="61393" rIns="122786" bIns="61393" rtlCol="0" anchor="ctr"/>
          <a:lstStyle/>
          <a:p>
            <a:pPr algn="ctr"/>
            <a:endParaRPr lang="en-US"/>
          </a:p>
        </p:txBody>
      </p:sp>
      <p:sp>
        <p:nvSpPr>
          <p:cNvPr id="35" name="Bent-Up Arrow 34"/>
          <p:cNvSpPr/>
          <p:nvPr/>
        </p:nvSpPr>
        <p:spPr>
          <a:xfrm rot="16200000" flipH="1">
            <a:off x="10427120" y="2261298"/>
            <a:ext cx="863600" cy="4072091"/>
          </a:xfrm>
          <a:prstGeom prst="bentUpArrow">
            <a:avLst>
              <a:gd name="adj1" fmla="val 25000"/>
              <a:gd name="adj2" fmla="val 30714"/>
              <a:gd name="adj3" fmla="val 250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786" tIns="61393" rIns="122786" bIns="61393" rtlCol="0" anchor="ctr"/>
          <a:lstStyle/>
          <a:p>
            <a:pPr algn="ctr"/>
            <a:endParaRPr lang="en-US"/>
          </a:p>
        </p:txBody>
      </p:sp>
      <p:sp>
        <p:nvSpPr>
          <p:cNvPr id="36" name="TextBox 35"/>
          <p:cNvSpPr txBox="1"/>
          <p:nvPr/>
        </p:nvSpPr>
        <p:spPr>
          <a:xfrm>
            <a:off x="364671" y="5723473"/>
            <a:ext cx="12823371" cy="1108870"/>
          </a:xfrm>
          <a:prstGeom prst="rect">
            <a:avLst/>
          </a:prstGeom>
          <a:noFill/>
          <a:ln w="25400">
            <a:solidFill>
              <a:schemeClr val="tx1"/>
            </a:solidFill>
          </a:ln>
        </p:spPr>
        <p:txBody>
          <a:bodyPr wrap="square" lIns="122786" tIns="61393" rIns="122786" bIns="61393" rtlCol="0">
            <a:spAutoFit/>
          </a:bodyPr>
          <a:lstStyle/>
          <a:p>
            <a:pPr algn="just"/>
            <a:r>
              <a:rPr lang="en-US" sz="3200" b="1" dirty="0">
                <a:latin typeface="Book Antiqua" pitchFamily="18" charset="0"/>
              </a:rPr>
              <a:t>It talks about the past. It's used to describe a situation that didn't happen, and to imagine the result of this situation.</a:t>
            </a:r>
          </a:p>
        </p:txBody>
      </p:sp>
      <p:sp>
        <p:nvSpPr>
          <p:cNvPr id="21" name="TextBox 20"/>
          <p:cNvSpPr txBox="1"/>
          <p:nvPr/>
        </p:nvSpPr>
        <p:spPr>
          <a:xfrm>
            <a:off x="364671" y="4966205"/>
            <a:ext cx="12823371" cy="785705"/>
          </a:xfrm>
          <a:prstGeom prst="rect">
            <a:avLst/>
          </a:prstGeom>
          <a:solidFill>
            <a:srgbClr val="002060"/>
          </a:solidFill>
          <a:ln w="25400">
            <a:solidFill>
              <a:schemeClr val="tx1"/>
            </a:solidFill>
          </a:ln>
        </p:spPr>
        <p:txBody>
          <a:bodyPr wrap="square" lIns="122786" tIns="61393" rIns="122786" bIns="61393" rtlCol="0">
            <a:spAutoFit/>
          </a:bodyPr>
          <a:lstStyle/>
          <a:p>
            <a:pPr algn="ctr"/>
            <a:r>
              <a:rPr lang="en-US" sz="4300" b="1" spc="-134" dirty="0">
                <a:solidFill>
                  <a:schemeClr val="bg1"/>
                </a:solidFill>
                <a:latin typeface="Book Antiqua" pitchFamily="18" charset="0"/>
              </a:rPr>
              <a:t>If + Past perfect + Future perfect in the past.</a:t>
            </a:r>
            <a:endParaRPr lang="en-US" sz="4300" b="1" i="1" spc="-134" dirty="0">
              <a:solidFill>
                <a:schemeClr val="bg1"/>
              </a:solidFill>
              <a:latin typeface="Book Antiqua"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 y="1827977"/>
            <a:ext cx="787512" cy="1015510"/>
          </a:xfrm>
          <a:prstGeom prst="rect">
            <a:avLst/>
          </a:prstGeom>
        </p:spPr>
      </p:pic>
      <p:sp>
        <p:nvSpPr>
          <p:cNvPr id="17" name="TextBox 16"/>
          <p:cNvSpPr txBox="1"/>
          <p:nvPr/>
        </p:nvSpPr>
        <p:spPr>
          <a:xfrm>
            <a:off x="4533900" y="228600"/>
            <a:ext cx="5257800" cy="683568"/>
          </a:xfrm>
          <a:prstGeom prst="rect">
            <a:avLst/>
          </a:prstGeom>
          <a:noFill/>
          <a:ln>
            <a:noFill/>
          </a:ln>
        </p:spPr>
        <p:txBody>
          <a:bodyPr wrap="square" rtlCol="0">
            <a:prstTxWarp prst="textPlain">
              <a:avLst/>
            </a:prstTxWarp>
            <a:spAutoFit/>
          </a:bodyPr>
          <a:lstStyle/>
          <a:p>
            <a:r>
              <a:rPr lang="en-US" b="1" u="sng" dirty="0" smtClean="0">
                <a:latin typeface="Book Antiqua" pitchFamily="18" charset="0"/>
              </a:rPr>
              <a:t>Completing item -26</a:t>
            </a:r>
            <a:endParaRPr lang="en-US" b="1" u="sng" dirty="0">
              <a:latin typeface="Book Antiqua" pitchFamily="18" charset="0"/>
            </a:endParaRPr>
          </a:p>
        </p:txBody>
      </p:sp>
      <p:sp>
        <p:nvSpPr>
          <p:cNvPr id="18" name="TextBox 17"/>
          <p:cNvSpPr txBox="1"/>
          <p:nvPr/>
        </p:nvSpPr>
        <p:spPr>
          <a:xfrm>
            <a:off x="3657600" y="1048426"/>
            <a:ext cx="6662057" cy="551774"/>
          </a:xfrm>
          <a:prstGeom prst="rect">
            <a:avLst/>
          </a:prstGeom>
          <a:noFill/>
          <a:ln>
            <a:noFill/>
          </a:ln>
        </p:spPr>
        <p:txBody>
          <a:bodyPr wrap="square" rtlCol="0">
            <a:prstTxWarp prst="textPlain">
              <a:avLst/>
            </a:prstTxWarp>
            <a:spAutoFit/>
          </a:bodyPr>
          <a:lstStyle/>
          <a:p>
            <a:r>
              <a:rPr lang="en-US" b="1" dirty="0" smtClean="0">
                <a:latin typeface="Book Antiqua" pitchFamily="18" charset="0"/>
              </a:rPr>
              <a:t>Use of ‘If conditional (3rd conditional)’.</a:t>
            </a:r>
            <a:endParaRPr lang="en-US" b="1" dirty="0">
              <a:latin typeface="Book Antiqua" pitchFamily="18" charset="0"/>
            </a:endParaRPr>
          </a:p>
        </p:txBody>
      </p:sp>
    </p:spTree>
    <p:extLst>
      <p:ext uri="{BB962C8B-B14F-4D97-AF65-F5344CB8AC3E}">
        <p14:creationId xmlns:p14="http://schemas.microsoft.com/office/powerpoint/2010/main" val="396566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p:cTn id="32" dur="500" fill="hold"/>
                                        <p:tgtEl>
                                          <p:spTgt spid="26"/>
                                        </p:tgtEl>
                                        <p:attrNameLst>
                                          <p:attrName>ppt_w</p:attrName>
                                        </p:attrNameLst>
                                      </p:cBhvr>
                                      <p:tavLst>
                                        <p:tav tm="0">
                                          <p:val>
                                            <p:fltVal val="0"/>
                                          </p:val>
                                        </p:tav>
                                        <p:tav tm="100000">
                                          <p:val>
                                            <p:strVal val="#ppt_w"/>
                                          </p:val>
                                        </p:tav>
                                      </p:tavLst>
                                    </p:anim>
                                    <p:anim calcmode="lin" valueType="num">
                                      <p:cBhvr>
                                        <p:cTn id="33" dur="500" fill="hold"/>
                                        <p:tgtEl>
                                          <p:spTgt spid="26"/>
                                        </p:tgtEl>
                                        <p:attrNameLst>
                                          <p:attrName>ppt_h</p:attrName>
                                        </p:attrNameLst>
                                      </p:cBhvr>
                                      <p:tavLst>
                                        <p:tav tm="0">
                                          <p:val>
                                            <p:fltVal val="0"/>
                                          </p:val>
                                        </p:tav>
                                        <p:tav tm="100000">
                                          <p:val>
                                            <p:strVal val="#ppt_h"/>
                                          </p:val>
                                        </p:tav>
                                      </p:tavLst>
                                    </p:anim>
                                    <p:animEffect transition="in" filter="fade">
                                      <p:cBhvr>
                                        <p:cTn id="34" dur="500"/>
                                        <p:tgtEl>
                                          <p:spTgt spid="26"/>
                                        </p:tgtEl>
                                      </p:cBhvr>
                                    </p:animEffect>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500" tmFilter="0, 0; .2, .5; .8, .5; 1, 0"/>
                                        <p:tgtEl>
                                          <p:spTgt spid="26"/>
                                        </p:tgtEl>
                                      </p:cBhvr>
                                    </p:animEffect>
                                    <p:animScale>
                                      <p:cBhvr>
                                        <p:cTn id="37" dur="250" autoRev="1" fill="hold"/>
                                        <p:tgtEl>
                                          <p:spTgt spid="26"/>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left)">
                                      <p:cBhvr>
                                        <p:cTn id="42" dur="500"/>
                                        <p:tgtEl>
                                          <p:spTgt spid="33"/>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left)">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 calcmode="lin" valueType="num">
                                      <p:cBhvr>
                                        <p:cTn id="50" dur="500" fill="hold"/>
                                        <p:tgtEl>
                                          <p:spTgt spid="27"/>
                                        </p:tgtEl>
                                        <p:attrNameLst>
                                          <p:attrName>ppt_w</p:attrName>
                                        </p:attrNameLst>
                                      </p:cBhvr>
                                      <p:tavLst>
                                        <p:tav tm="0">
                                          <p:val>
                                            <p:fltVal val="0"/>
                                          </p:val>
                                        </p:tav>
                                        <p:tav tm="100000">
                                          <p:val>
                                            <p:strVal val="#ppt_w"/>
                                          </p:val>
                                        </p:tav>
                                      </p:tavLst>
                                    </p:anim>
                                    <p:anim calcmode="lin" valueType="num">
                                      <p:cBhvr>
                                        <p:cTn id="51" dur="500" fill="hold"/>
                                        <p:tgtEl>
                                          <p:spTgt spid="27"/>
                                        </p:tgtEl>
                                        <p:attrNameLst>
                                          <p:attrName>ppt_h</p:attrName>
                                        </p:attrNameLst>
                                      </p:cBhvr>
                                      <p:tavLst>
                                        <p:tav tm="0">
                                          <p:val>
                                            <p:fltVal val="0"/>
                                          </p:val>
                                        </p:tav>
                                        <p:tav tm="100000">
                                          <p:val>
                                            <p:strVal val="#ppt_h"/>
                                          </p:val>
                                        </p:tav>
                                      </p:tavLst>
                                    </p:anim>
                                    <p:animEffect transition="in" filter="fade">
                                      <p:cBhvr>
                                        <p:cTn id="52" dur="500"/>
                                        <p:tgtEl>
                                          <p:spTgt spid="27"/>
                                        </p:tgtEl>
                                      </p:cBhvr>
                                    </p:animEffect>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500" tmFilter="0, 0; .2, .5; .8, .5; 1, 0"/>
                                        <p:tgtEl>
                                          <p:spTgt spid="27"/>
                                        </p:tgtEl>
                                      </p:cBhvr>
                                    </p:animEffect>
                                    <p:animScale>
                                      <p:cBhvr>
                                        <p:cTn id="55" dur="250" autoRev="1" fill="hold"/>
                                        <p:tgtEl>
                                          <p:spTgt spid="27"/>
                                        </p:tgtEl>
                                      </p:cBhvr>
                                      <p:by x="105000" y="105000"/>
                                    </p:animScale>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left)">
                                      <p:cBhvr>
                                        <p:cTn id="60" dur="500"/>
                                        <p:tgtEl>
                                          <p:spTgt spid="23"/>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left)">
                                      <p:cBhvr>
                                        <p:cTn id="63" dur="500"/>
                                        <p:tgtEl>
                                          <p:spTgt spid="22"/>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2" fill="hold" grpId="0" nodeType="click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wipe(right)">
                                      <p:cBhvr>
                                        <p:cTn id="68" dur="500"/>
                                        <p:tgtEl>
                                          <p:spTgt spid="35"/>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wipe(left)">
                                      <p:cBhvr>
                                        <p:cTn id="73" dur="500"/>
                                        <p:tgtEl>
                                          <p:spTgt spid="30"/>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wipe(left)">
                                      <p:cBhvr>
                                        <p:cTn id="78" dur="5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animEffect transition="in" filter="wipe(left)">
                                      <p:cBhvr>
                                        <p:cTn id="8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animBg="1"/>
      <p:bldP spid="24" grpId="0" animBg="1"/>
      <p:bldP spid="25" grpId="0"/>
      <p:bldP spid="26" grpId="0" animBg="1"/>
      <p:bldP spid="26" grpId="1" animBg="1"/>
      <p:bldP spid="27" grpId="0" animBg="1"/>
      <p:bldP spid="27" grpId="1" animBg="1"/>
      <p:bldP spid="28" grpId="0" animBg="1"/>
      <p:bldP spid="30" grpId="0" animBg="1"/>
      <p:bldP spid="33" grpId="0" animBg="1"/>
      <p:bldP spid="35" grpId="0" animBg="1"/>
      <p:bldP spid="36" grpId="0" animBg="1"/>
      <p:bldP spid="21" grpId="0" animBg="1"/>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6000" b="-16000"/>
          </a:stretch>
        </a:blipFill>
        <a:effectLst/>
      </p:bgPr>
    </p:bg>
    <p:spTree>
      <p:nvGrpSpPr>
        <p:cNvPr id="1" name=""/>
        <p:cNvGrpSpPr/>
        <p:nvPr/>
      </p:nvGrpSpPr>
      <p:grpSpPr>
        <a:xfrm>
          <a:off x="0" y="0"/>
          <a:ext cx="0" cy="0"/>
          <a:chOff x="0" y="0"/>
          <a:chExt cx="0" cy="0"/>
        </a:xfrm>
      </p:grpSpPr>
      <p:sp>
        <p:nvSpPr>
          <p:cNvPr id="3" name="Rectangle 2"/>
          <p:cNvSpPr/>
          <p:nvPr/>
        </p:nvSpPr>
        <p:spPr>
          <a:xfrm>
            <a:off x="0" y="7086600"/>
            <a:ext cx="13716000" cy="685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extBox 1"/>
          <p:cNvSpPr txBox="1"/>
          <p:nvPr/>
        </p:nvSpPr>
        <p:spPr>
          <a:xfrm>
            <a:off x="381000" y="7241232"/>
            <a:ext cx="13258800" cy="461665"/>
          </a:xfrm>
          <a:prstGeom prst="rect">
            <a:avLst/>
          </a:prstGeom>
          <a:noFill/>
        </p:spPr>
        <p:txBody>
          <a:bodyPr wrap="square" rtlCol="0">
            <a:prstTxWarp prst="textPlain">
              <a:avLst/>
            </a:prstTxWarp>
            <a:spAutoFit/>
          </a:bodyPr>
          <a:lstStyle/>
          <a:p>
            <a:r>
              <a:rPr lang="en-US" b="1" dirty="0" smtClean="0">
                <a:solidFill>
                  <a:schemeClr val="bg1"/>
                </a:solidFill>
                <a:latin typeface="Book Antiqua" pitchFamily="18" charset="0"/>
              </a:rPr>
              <a:t>If you had given me  the book, ________________________________</a:t>
            </a:r>
            <a:endParaRPr lang="en-US" b="1" dirty="0">
              <a:solidFill>
                <a:schemeClr val="bg1"/>
              </a:solidFill>
              <a:latin typeface="Book Antiqua" pitchFamily="18" charset="0"/>
            </a:endParaRPr>
          </a:p>
        </p:txBody>
      </p:sp>
      <p:sp>
        <p:nvSpPr>
          <p:cNvPr id="4" name="TextBox 3"/>
          <p:cNvSpPr txBox="1"/>
          <p:nvPr/>
        </p:nvSpPr>
        <p:spPr>
          <a:xfrm>
            <a:off x="6629400" y="7234535"/>
            <a:ext cx="6705600" cy="461665"/>
          </a:xfrm>
          <a:prstGeom prst="rect">
            <a:avLst/>
          </a:prstGeom>
          <a:noFill/>
        </p:spPr>
        <p:txBody>
          <a:bodyPr wrap="square" rtlCol="0">
            <a:prstTxWarp prst="textPlain">
              <a:avLst/>
            </a:prstTxWarp>
            <a:spAutoFit/>
          </a:bodyPr>
          <a:lstStyle/>
          <a:p>
            <a:r>
              <a:rPr lang="en-US" b="1" dirty="0" smtClean="0">
                <a:solidFill>
                  <a:schemeClr val="bg1"/>
                </a:solidFill>
                <a:latin typeface="Book Antiqua" pitchFamily="18" charset="0"/>
              </a:rPr>
              <a:t>I would have been pleased so much.</a:t>
            </a:r>
            <a:endParaRPr lang="en-US" b="1" dirty="0">
              <a:solidFill>
                <a:schemeClr val="bg1"/>
              </a:solidFill>
              <a:latin typeface="Book Antiqua" pitchFamily="18" charset="0"/>
            </a:endParaRPr>
          </a:p>
        </p:txBody>
      </p:sp>
    </p:spTree>
    <p:extLst>
      <p:ext uri="{BB962C8B-B14F-4D97-AF65-F5344CB8AC3E}">
        <p14:creationId xmlns:p14="http://schemas.microsoft.com/office/powerpoint/2010/main" val="122482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3004457" y="3331962"/>
            <a:ext cx="7112000" cy="2308324"/>
          </a:xfrm>
          <a:prstGeom prst="rect">
            <a:avLst/>
          </a:prstGeom>
          <a:noFill/>
        </p:spPr>
        <p:txBody>
          <a:bodyPr wrap="square" rtlCol="0">
            <a:spAutoFit/>
          </a:bodyPr>
          <a:lstStyle/>
          <a:p>
            <a:r>
              <a:rPr lang="en-US" sz="2400" dirty="0" smtClean="0">
                <a:latin typeface="Book Antiqua" pitchFamily="18" charset="0"/>
              </a:rPr>
              <a:t>1. If people </a:t>
            </a:r>
            <a:r>
              <a:rPr lang="en-US" sz="2400" b="1" dirty="0" smtClean="0">
                <a:latin typeface="Book Antiqua" pitchFamily="18" charset="0"/>
              </a:rPr>
              <a:t>eat</a:t>
            </a:r>
            <a:r>
              <a:rPr lang="en-US" sz="2400" dirty="0" smtClean="0">
                <a:latin typeface="Book Antiqua" pitchFamily="18" charset="0"/>
              </a:rPr>
              <a:t> balance diet,___________ </a:t>
            </a:r>
          </a:p>
          <a:p>
            <a:r>
              <a:rPr lang="en-US" sz="2400" dirty="0" smtClean="0">
                <a:latin typeface="Book Antiqua" pitchFamily="18" charset="0"/>
              </a:rPr>
              <a:t>2. If you </a:t>
            </a:r>
            <a:r>
              <a:rPr lang="en-US" sz="2400" b="1" dirty="0" smtClean="0">
                <a:latin typeface="Book Antiqua" pitchFamily="18" charset="0"/>
              </a:rPr>
              <a:t>are ill</a:t>
            </a:r>
            <a:r>
              <a:rPr lang="en-US" sz="2400" dirty="0" smtClean="0">
                <a:latin typeface="Book Antiqua" pitchFamily="18" charset="0"/>
              </a:rPr>
              <a:t>,_______________</a:t>
            </a:r>
          </a:p>
          <a:p>
            <a:r>
              <a:rPr lang="en-US" sz="2400" dirty="0" smtClean="0">
                <a:latin typeface="Book Antiqua" pitchFamily="18" charset="0"/>
              </a:rPr>
              <a:t>3. _________ if they </a:t>
            </a:r>
            <a:r>
              <a:rPr lang="en-US" sz="2400" b="1" dirty="0" smtClean="0">
                <a:latin typeface="Book Antiqua" pitchFamily="18" charset="0"/>
              </a:rPr>
              <a:t>don't eat</a:t>
            </a:r>
            <a:r>
              <a:rPr lang="en-US" sz="2400" dirty="0" smtClean="0">
                <a:latin typeface="Book Antiqua" pitchFamily="18" charset="0"/>
              </a:rPr>
              <a:t>.</a:t>
            </a:r>
          </a:p>
          <a:p>
            <a:r>
              <a:rPr lang="en-US" sz="2400" dirty="0" smtClean="0">
                <a:latin typeface="Book Antiqua" pitchFamily="18" charset="0"/>
              </a:rPr>
              <a:t>4. ____________  if you </a:t>
            </a:r>
            <a:r>
              <a:rPr lang="en-US" sz="2400" b="1" dirty="0" smtClean="0">
                <a:latin typeface="Book Antiqua" pitchFamily="18" charset="0"/>
              </a:rPr>
              <a:t>mix</a:t>
            </a:r>
            <a:r>
              <a:rPr lang="en-US" sz="2400" dirty="0" smtClean="0">
                <a:latin typeface="Book Antiqua" pitchFamily="18" charset="0"/>
              </a:rPr>
              <a:t> hydrogen and oxygen.</a:t>
            </a:r>
          </a:p>
          <a:p>
            <a:r>
              <a:rPr lang="en-US" sz="2400" dirty="0" smtClean="0">
                <a:latin typeface="Book Antiqua" pitchFamily="18" charset="0"/>
              </a:rPr>
              <a:t>5. __________  if they </a:t>
            </a:r>
            <a:r>
              <a:rPr lang="en-US" sz="2400" b="1" dirty="0" smtClean="0">
                <a:latin typeface="Book Antiqua" pitchFamily="18" charset="0"/>
              </a:rPr>
              <a:t>are</a:t>
            </a:r>
            <a:r>
              <a:rPr lang="en-US" sz="2400" dirty="0" smtClean="0">
                <a:latin typeface="Book Antiqua" pitchFamily="18" charset="0"/>
              </a:rPr>
              <a:t> </a:t>
            </a:r>
            <a:r>
              <a:rPr lang="en-US" sz="2400" dirty="0" smtClean="0">
                <a:latin typeface="Book Antiqua" pitchFamily="18" charset="0"/>
              </a:rPr>
              <a:t>scared.</a:t>
            </a:r>
            <a:endParaRPr lang="en-US" sz="2400" dirty="0" smtClean="0">
              <a:latin typeface="Book Antiqua" pitchFamily="18" charset="0"/>
            </a:endParaRPr>
          </a:p>
          <a:p>
            <a:r>
              <a:rPr lang="en-US" sz="2400" dirty="0" smtClean="0">
                <a:latin typeface="Book Antiqua" pitchFamily="18" charset="0"/>
              </a:rPr>
              <a:t>6. If babies </a:t>
            </a:r>
            <a:r>
              <a:rPr lang="en-US" sz="2400" b="1" dirty="0" smtClean="0">
                <a:latin typeface="Book Antiqua" pitchFamily="18" charset="0"/>
              </a:rPr>
              <a:t>are</a:t>
            </a:r>
            <a:r>
              <a:rPr lang="en-US" sz="2400" dirty="0" smtClean="0">
                <a:latin typeface="Book Antiqua" pitchFamily="18" charset="0"/>
              </a:rPr>
              <a:t> hungry, ________</a:t>
            </a:r>
            <a:endParaRPr lang="en-US" sz="2400" dirty="0">
              <a:latin typeface="Book Antiqua" pitchFamily="18" charset="0"/>
            </a:endParaRPr>
          </a:p>
        </p:txBody>
      </p:sp>
      <p:sp>
        <p:nvSpPr>
          <p:cNvPr id="3" name="TextBox 2"/>
          <p:cNvSpPr txBox="1"/>
          <p:nvPr/>
        </p:nvSpPr>
        <p:spPr>
          <a:xfrm>
            <a:off x="6738257" y="3323868"/>
            <a:ext cx="2819400" cy="461665"/>
          </a:xfrm>
          <a:prstGeom prst="rect">
            <a:avLst/>
          </a:prstGeom>
          <a:noFill/>
        </p:spPr>
        <p:txBody>
          <a:bodyPr wrap="square" rtlCol="0">
            <a:spAutoFit/>
          </a:bodyPr>
          <a:lstStyle/>
          <a:p>
            <a:r>
              <a:rPr lang="en-US" sz="2400" dirty="0">
                <a:latin typeface="Book Antiqua" pitchFamily="18" charset="0"/>
              </a:rPr>
              <a:t>they </a:t>
            </a:r>
            <a:r>
              <a:rPr lang="en-US" sz="2400" b="1" dirty="0" smtClean="0">
                <a:latin typeface="Book Antiqua" pitchFamily="18" charset="0"/>
              </a:rPr>
              <a:t>keep fit</a:t>
            </a:r>
            <a:r>
              <a:rPr lang="en-US" sz="2400" dirty="0" smtClean="0">
                <a:latin typeface="Book Antiqua" pitchFamily="18" charset="0"/>
              </a:rPr>
              <a:t>.</a:t>
            </a:r>
            <a:endParaRPr lang="en-US" sz="2400" dirty="0"/>
          </a:p>
        </p:txBody>
      </p:sp>
      <p:sp>
        <p:nvSpPr>
          <p:cNvPr id="4" name="TextBox 3"/>
          <p:cNvSpPr txBox="1"/>
          <p:nvPr/>
        </p:nvSpPr>
        <p:spPr>
          <a:xfrm>
            <a:off x="5061857" y="3693983"/>
            <a:ext cx="2819400" cy="461665"/>
          </a:xfrm>
          <a:prstGeom prst="rect">
            <a:avLst/>
          </a:prstGeom>
          <a:noFill/>
        </p:spPr>
        <p:txBody>
          <a:bodyPr wrap="square" rtlCol="0">
            <a:spAutoFit/>
          </a:bodyPr>
          <a:lstStyle/>
          <a:p>
            <a:r>
              <a:rPr lang="en-US" sz="2400" dirty="0">
                <a:latin typeface="Book Antiqua" pitchFamily="18" charset="0"/>
              </a:rPr>
              <a:t>you </a:t>
            </a:r>
            <a:r>
              <a:rPr lang="en-US" sz="2400" b="1" dirty="0" smtClean="0">
                <a:latin typeface="Book Antiqua" pitchFamily="18" charset="0"/>
              </a:rPr>
              <a:t>go to doctor</a:t>
            </a:r>
            <a:r>
              <a:rPr lang="en-US" sz="2400" dirty="0" smtClean="0">
                <a:latin typeface="Book Antiqua" pitchFamily="18" charset="0"/>
              </a:rPr>
              <a:t>.</a:t>
            </a:r>
            <a:endParaRPr lang="en-US" sz="2400" dirty="0"/>
          </a:p>
        </p:txBody>
      </p:sp>
      <p:sp>
        <p:nvSpPr>
          <p:cNvPr id="5" name="TextBox 4"/>
          <p:cNvSpPr txBox="1"/>
          <p:nvPr/>
        </p:nvSpPr>
        <p:spPr>
          <a:xfrm>
            <a:off x="3309257" y="4035621"/>
            <a:ext cx="1676400" cy="461665"/>
          </a:xfrm>
          <a:prstGeom prst="rect">
            <a:avLst/>
          </a:prstGeom>
          <a:noFill/>
        </p:spPr>
        <p:txBody>
          <a:bodyPr wrap="square" rtlCol="0">
            <a:spAutoFit/>
          </a:bodyPr>
          <a:lstStyle/>
          <a:p>
            <a:r>
              <a:rPr lang="en-US" sz="2400" dirty="0" smtClean="0">
                <a:latin typeface="Book Antiqua" pitchFamily="18" charset="0"/>
              </a:rPr>
              <a:t>People </a:t>
            </a:r>
            <a:r>
              <a:rPr lang="en-US" sz="2400" b="1" dirty="0" smtClean="0">
                <a:latin typeface="Book Antiqua" pitchFamily="18" charset="0"/>
              </a:rPr>
              <a:t>die </a:t>
            </a:r>
            <a:endParaRPr lang="en-US" sz="2400" dirty="0"/>
          </a:p>
        </p:txBody>
      </p:sp>
      <p:sp>
        <p:nvSpPr>
          <p:cNvPr id="6" name="TextBox 5"/>
          <p:cNvSpPr txBox="1"/>
          <p:nvPr/>
        </p:nvSpPr>
        <p:spPr>
          <a:xfrm>
            <a:off x="3309257" y="4416621"/>
            <a:ext cx="2133600" cy="461665"/>
          </a:xfrm>
          <a:prstGeom prst="rect">
            <a:avLst/>
          </a:prstGeom>
          <a:noFill/>
        </p:spPr>
        <p:txBody>
          <a:bodyPr wrap="square" rtlCol="0">
            <a:spAutoFit/>
          </a:bodyPr>
          <a:lstStyle/>
          <a:p>
            <a:r>
              <a:rPr lang="en-US" sz="2400" dirty="0">
                <a:latin typeface="Book Antiqua" pitchFamily="18" charset="0"/>
              </a:rPr>
              <a:t>You </a:t>
            </a:r>
            <a:r>
              <a:rPr lang="en-US" sz="2400" b="1" dirty="0">
                <a:latin typeface="Book Antiqua" pitchFamily="18" charset="0"/>
              </a:rPr>
              <a:t>get</a:t>
            </a:r>
            <a:r>
              <a:rPr lang="en-US" sz="2400" dirty="0">
                <a:latin typeface="Book Antiqua" pitchFamily="18" charset="0"/>
              </a:rPr>
              <a:t> water</a:t>
            </a:r>
            <a:endParaRPr lang="en-US" sz="2400" dirty="0"/>
          </a:p>
        </p:txBody>
      </p:sp>
      <p:sp>
        <p:nvSpPr>
          <p:cNvPr id="7" name="TextBox 6"/>
          <p:cNvSpPr txBox="1"/>
          <p:nvPr/>
        </p:nvSpPr>
        <p:spPr>
          <a:xfrm>
            <a:off x="3309257" y="4760782"/>
            <a:ext cx="1752600" cy="461665"/>
          </a:xfrm>
          <a:prstGeom prst="rect">
            <a:avLst/>
          </a:prstGeom>
          <a:noFill/>
        </p:spPr>
        <p:txBody>
          <a:bodyPr wrap="square" rtlCol="0">
            <a:spAutoFit/>
          </a:bodyPr>
          <a:lstStyle/>
          <a:p>
            <a:r>
              <a:rPr lang="en-US" sz="2400" dirty="0">
                <a:latin typeface="Book Antiqua" pitchFamily="18" charset="0"/>
              </a:rPr>
              <a:t>Snakes </a:t>
            </a:r>
            <a:r>
              <a:rPr lang="en-US" sz="2400" b="1" dirty="0">
                <a:latin typeface="Book Antiqua" pitchFamily="18" charset="0"/>
              </a:rPr>
              <a:t>bite</a:t>
            </a:r>
            <a:endParaRPr lang="en-US" sz="2400" dirty="0"/>
          </a:p>
        </p:txBody>
      </p:sp>
      <p:sp>
        <p:nvSpPr>
          <p:cNvPr id="8" name="TextBox 7"/>
          <p:cNvSpPr txBox="1"/>
          <p:nvPr/>
        </p:nvSpPr>
        <p:spPr>
          <a:xfrm>
            <a:off x="6128657" y="5131734"/>
            <a:ext cx="1828800" cy="461665"/>
          </a:xfrm>
          <a:prstGeom prst="rect">
            <a:avLst/>
          </a:prstGeom>
          <a:noFill/>
        </p:spPr>
        <p:txBody>
          <a:bodyPr wrap="square" rtlCol="0">
            <a:spAutoFit/>
          </a:bodyPr>
          <a:lstStyle/>
          <a:p>
            <a:r>
              <a:rPr lang="en-US" sz="2400" dirty="0">
                <a:latin typeface="Book Antiqua" pitchFamily="18" charset="0"/>
              </a:rPr>
              <a:t>they </a:t>
            </a:r>
            <a:r>
              <a:rPr lang="en-US" sz="2400" b="1" dirty="0" smtClean="0">
                <a:latin typeface="Book Antiqua" pitchFamily="18" charset="0"/>
              </a:rPr>
              <a:t>cry.</a:t>
            </a:r>
            <a:endParaRPr lang="en-US" sz="2400" dirty="0"/>
          </a:p>
        </p:txBody>
      </p:sp>
      <p:sp>
        <p:nvSpPr>
          <p:cNvPr id="10" name="TextBox 9"/>
          <p:cNvSpPr txBox="1"/>
          <p:nvPr/>
        </p:nvSpPr>
        <p:spPr>
          <a:xfrm>
            <a:off x="4109356" y="894861"/>
            <a:ext cx="5257800" cy="683568"/>
          </a:xfrm>
          <a:prstGeom prst="rect">
            <a:avLst/>
          </a:prstGeom>
          <a:noFill/>
          <a:ln>
            <a:noFill/>
          </a:ln>
        </p:spPr>
        <p:txBody>
          <a:bodyPr wrap="square" rtlCol="0">
            <a:prstTxWarp prst="textPlain">
              <a:avLst/>
            </a:prstTxWarp>
            <a:spAutoFit/>
          </a:bodyPr>
          <a:lstStyle/>
          <a:p>
            <a:r>
              <a:rPr lang="en-US" b="1" u="sng" dirty="0" smtClean="0">
                <a:latin typeface="Book Antiqua" pitchFamily="18" charset="0"/>
              </a:rPr>
              <a:t>Completing item -27</a:t>
            </a:r>
            <a:endParaRPr lang="en-US" b="1" u="sng" dirty="0">
              <a:latin typeface="Book Antiqua" pitchFamily="18" charset="0"/>
            </a:endParaRPr>
          </a:p>
        </p:txBody>
      </p:sp>
      <p:sp>
        <p:nvSpPr>
          <p:cNvPr id="11" name="TextBox 10"/>
          <p:cNvSpPr txBox="1"/>
          <p:nvPr/>
        </p:nvSpPr>
        <p:spPr>
          <a:xfrm>
            <a:off x="2149928" y="1795449"/>
            <a:ext cx="9176657" cy="551774"/>
          </a:xfrm>
          <a:prstGeom prst="rect">
            <a:avLst/>
          </a:prstGeom>
          <a:noFill/>
          <a:ln>
            <a:noFill/>
          </a:ln>
        </p:spPr>
        <p:txBody>
          <a:bodyPr wrap="square" rtlCol="0">
            <a:prstTxWarp prst="textPlain">
              <a:avLst/>
            </a:prstTxWarp>
            <a:spAutoFit/>
          </a:bodyPr>
          <a:lstStyle/>
          <a:p>
            <a:r>
              <a:rPr lang="en-US" b="1" dirty="0" smtClean="0">
                <a:latin typeface="Book Antiqua" pitchFamily="18" charset="0"/>
              </a:rPr>
              <a:t>Use of ‘If conditional (Zero conditional-Universal Truth)’.</a:t>
            </a:r>
            <a:endParaRPr lang="en-US" b="1" dirty="0">
              <a:latin typeface="Book Antiqua" pitchFamily="18" charset="0"/>
            </a:endParaRPr>
          </a:p>
        </p:txBody>
      </p:sp>
      <p:sp>
        <p:nvSpPr>
          <p:cNvPr id="12" name="TextBox 11"/>
          <p:cNvSpPr txBox="1"/>
          <p:nvPr/>
        </p:nvSpPr>
        <p:spPr>
          <a:xfrm>
            <a:off x="3004457" y="2667000"/>
            <a:ext cx="7815943" cy="461665"/>
          </a:xfrm>
          <a:prstGeom prst="rect">
            <a:avLst/>
          </a:prstGeom>
          <a:noFill/>
        </p:spPr>
        <p:txBody>
          <a:bodyPr wrap="square" rtlCol="0">
            <a:prstTxWarp prst="textPlain">
              <a:avLst/>
            </a:prstTxWarp>
            <a:spAutoFit/>
          </a:bodyPr>
          <a:lstStyle/>
          <a:p>
            <a:r>
              <a:rPr lang="en-US" b="1" dirty="0" smtClean="0">
                <a:latin typeface="Book Antiqua" pitchFamily="18" charset="0"/>
              </a:rPr>
              <a:t>Zero Conditional = If + present +present</a:t>
            </a:r>
            <a:endParaRPr lang="en-US" b="1" dirty="0">
              <a:latin typeface="Book Antiqua" pitchFamily="18" charset="0"/>
            </a:endParaRPr>
          </a:p>
        </p:txBody>
      </p:sp>
    </p:spTree>
    <p:extLst>
      <p:ext uri="{BB962C8B-B14F-4D97-AF65-F5344CB8AC3E}">
        <p14:creationId xmlns:p14="http://schemas.microsoft.com/office/powerpoint/2010/main" val="2159627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righ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righ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62000" y="457200"/>
            <a:ext cx="12268200" cy="838200"/>
          </a:xfrm>
          <a:prstGeom prst="rect">
            <a:avLst/>
          </a:prstGeom>
          <a:noFill/>
        </p:spPr>
        <p:txBody>
          <a:bodyPr wrap="square" rtlCol="0">
            <a:prstTxWarp prst="textPlain">
              <a:avLst/>
            </a:prstTxWarp>
            <a:spAutoFit/>
          </a:bodyPr>
          <a:lstStyle/>
          <a:p>
            <a:r>
              <a:rPr lang="en-US" b="1" dirty="0" smtClean="0">
                <a:solidFill>
                  <a:schemeClr val="bg1"/>
                </a:solidFill>
                <a:latin typeface="Book Antiqua" pitchFamily="18" charset="0"/>
              </a:rPr>
              <a:t>If rose blooms,________________</a:t>
            </a:r>
            <a:endParaRPr lang="en-US" b="1" dirty="0">
              <a:solidFill>
                <a:schemeClr val="bg1"/>
              </a:solidFill>
              <a:latin typeface="Book Antiqua" pitchFamily="18" charset="0"/>
            </a:endParaRPr>
          </a:p>
        </p:txBody>
      </p:sp>
      <p:sp>
        <p:nvSpPr>
          <p:cNvPr id="3" name="TextBox 2"/>
          <p:cNvSpPr txBox="1"/>
          <p:nvPr/>
        </p:nvSpPr>
        <p:spPr>
          <a:xfrm>
            <a:off x="6553200" y="533400"/>
            <a:ext cx="6324600" cy="609600"/>
          </a:xfrm>
          <a:prstGeom prst="rect">
            <a:avLst/>
          </a:prstGeom>
          <a:noFill/>
        </p:spPr>
        <p:txBody>
          <a:bodyPr wrap="square" rtlCol="0">
            <a:prstTxWarp prst="textPlain">
              <a:avLst/>
            </a:prstTxWarp>
            <a:spAutoFit/>
          </a:bodyPr>
          <a:lstStyle/>
          <a:p>
            <a:r>
              <a:rPr lang="en-US" b="1" dirty="0">
                <a:solidFill>
                  <a:schemeClr val="bg1"/>
                </a:solidFill>
                <a:latin typeface="Book Antiqua" pitchFamily="18" charset="0"/>
              </a:rPr>
              <a:t>i</a:t>
            </a:r>
            <a:r>
              <a:rPr lang="en-US" b="1" dirty="0" smtClean="0">
                <a:solidFill>
                  <a:schemeClr val="bg1"/>
                </a:solidFill>
                <a:latin typeface="Book Antiqua" pitchFamily="18" charset="0"/>
              </a:rPr>
              <a:t>t looks beautiful.</a:t>
            </a:r>
            <a:endParaRPr lang="en-US" b="1" dirty="0">
              <a:solidFill>
                <a:schemeClr val="bg1"/>
              </a:solidFill>
              <a:latin typeface="Book Antiqua" pitchFamily="18" charset="0"/>
            </a:endParaRPr>
          </a:p>
        </p:txBody>
      </p:sp>
    </p:spTree>
    <p:extLst>
      <p:ext uri="{BB962C8B-B14F-4D97-AF65-F5344CB8AC3E}">
        <p14:creationId xmlns:p14="http://schemas.microsoft.com/office/powerpoint/2010/main" val="145560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8" name="Rectangle 7"/>
          <p:cNvSpPr/>
          <p:nvPr/>
        </p:nvSpPr>
        <p:spPr>
          <a:xfrm>
            <a:off x="0" y="6934200"/>
            <a:ext cx="13716000" cy="8382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extBox 1"/>
          <p:cNvSpPr txBox="1"/>
          <p:nvPr/>
        </p:nvSpPr>
        <p:spPr>
          <a:xfrm>
            <a:off x="8305800" y="240740"/>
            <a:ext cx="5257800" cy="683568"/>
          </a:xfrm>
          <a:prstGeom prst="rect">
            <a:avLst/>
          </a:prstGeom>
          <a:noFill/>
          <a:ln>
            <a:noFill/>
          </a:ln>
        </p:spPr>
        <p:txBody>
          <a:bodyPr wrap="square" rtlCol="0">
            <a:prstTxWarp prst="textPlain">
              <a:avLst/>
            </a:prstTxWarp>
            <a:spAutoFit/>
          </a:bodyPr>
          <a:lstStyle/>
          <a:p>
            <a:r>
              <a:rPr lang="en-US" b="1" u="sng" dirty="0" smtClean="0">
                <a:solidFill>
                  <a:schemeClr val="bg1"/>
                </a:solidFill>
                <a:latin typeface="Book Antiqua" pitchFamily="18" charset="0"/>
              </a:rPr>
              <a:t>Completing item -28</a:t>
            </a:r>
            <a:endParaRPr lang="en-US" b="1" u="sng" dirty="0">
              <a:solidFill>
                <a:schemeClr val="bg1"/>
              </a:solidFill>
              <a:latin typeface="Book Antiqua" pitchFamily="18" charset="0"/>
            </a:endParaRPr>
          </a:p>
        </p:txBody>
      </p:sp>
      <p:sp>
        <p:nvSpPr>
          <p:cNvPr id="3" name="TextBox 2"/>
          <p:cNvSpPr txBox="1"/>
          <p:nvPr/>
        </p:nvSpPr>
        <p:spPr>
          <a:xfrm>
            <a:off x="9067800" y="1510685"/>
            <a:ext cx="4267201" cy="551774"/>
          </a:xfrm>
          <a:prstGeom prst="rect">
            <a:avLst/>
          </a:prstGeom>
          <a:noFill/>
          <a:ln>
            <a:noFill/>
          </a:ln>
        </p:spPr>
        <p:txBody>
          <a:bodyPr wrap="square" rtlCol="0">
            <a:prstTxWarp prst="textPlain">
              <a:avLst/>
            </a:prstTxWarp>
            <a:spAutoFit/>
          </a:bodyPr>
          <a:lstStyle/>
          <a:p>
            <a:r>
              <a:rPr lang="en-US" b="1" dirty="0" smtClean="0">
                <a:solidFill>
                  <a:schemeClr val="bg1"/>
                </a:solidFill>
                <a:latin typeface="Book Antiqua" pitchFamily="18" charset="0"/>
              </a:rPr>
              <a:t>Use of ‘As/Since.</a:t>
            </a:r>
            <a:endParaRPr lang="en-US" b="1" dirty="0">
              <a:solidFill>
                <a:schemeClr val="bg1"/>
              </a:solidFill>
              <a:latin typeface="Book Antiqua" pitchFamily="18" charset="0"/>
            </a:endParaRPr>
          </a:p>
        </p:txBody>
      </p:sp>
      <p:sp>
        <p:nvSpPr>
          <p:cNvPr id="4" name="TextBox 3"/>
          <p:cNvSpPr txBox="1"/>
          <p:nvPr/>
        </p:nvSpPr>
        <p:spPr>
          <a:xfrm>
            <a:off x="9067800" y="2362200"/>
            <a:ext cx="4495800" cy="2362200"/>
          </a:xfrm>
          <a:prstGeom prst="rect">
            <a:avLst/>
          </a:prstGeom>
          <a:noFill/>
        </p:spPr>
        <p:txBody>
          <a:bodyPr wrap="square" rtlCol="0">
            <a:prstTxWarp prst="textPlain">
              <a:avLst/>
            </a:prstTxWarp>
            <a:spAutoFit/>
          </a:bodyPr>
          <a:lstStyle/>
          <a:p>
            <a:r>
              <a:rPr lang="en-US" b="1" dirty="0" smtClean="0">
                <a:solidFill>
                  <a:schemeClr val="bg1"/>
                </a:solidFill>
                <a:latin typeface="Book Antiqua" pitchFamily="18" charset="0"/>
              </a:rPr>
              <a:t>Formation: </a:t>
            </a:r>
          </a:p>
          <a:p>
            <a:r>
              <a:rPr lang="en-US" b="1" dirty="0" smtClean="0">
                <a:solidFill>
                  <a:schemeClr val="bg1"/>
                </a:solidFill>
                <a:latin typeface="Book Antiqua" pitchFamily="18" charset="0"/>
              </a:rPr>
              <a:t>Sub-ordinate clause with AS/Since </a:t>
            </a:r>
          </a:p>
          <a:p>
            <a:r>
              <a:rPr lang="en-US" b="1" dirty="0" smtClean="0">
                <a:solidFill>
                  <a:schemeClr val="bg1"/>
                </a:solidFill>
                <a:latin typeface="Book Antiqua" pitchFamily="18" charset="0"/>
              </a:rPr>
              <a:t>+ related principal clause.</a:t>
            </a:r>
            <a:endParaRPr lang="en-US" b="1" dirty="0">
              <a:solidFill>
                <a:schemeClr val="bg1"/>
              </a:solidFill>
              <a:latin typeface="Book Antiqua" pitchFamily="18" charset="0"/>
            </a:endParaRPr>
          </a:p>
        </p:txBody>
      </p:sp>
      <p:sp>
        <p:nvSpPr>
          <p:cNvPr id="6" name="TextBox 5"/>
          <p:cNvSpPr txBox="1"/>
          <p:nvPr/>
        </p:nvSpPr>
        <p:spPr>
          <a:xfrm>
            <a:off x="228600" y="7086600"/>
            <a:ext cx="13335000" cy="685800"/>
          </a:xfrm>
          <a:prstGeom prst="rect">
            <a:avLst/>
          </a:prstGeom>
          <a:noFill/>
        </p:spPr>
        <p:txBody>
          <a:bodyPr wrap="square" rtlCol="0">
            <a:prstTxWarp prst="textPlain">
              <a:avLst/>
            </a:prstTxWarp>
            <a:spAutoFit/>
          </a:bodyPr>
          <a:lstStyle/>
          <a:p>
            <a:r>
              <a:rPr lang="en-US" b="1" dirty="0" smtClean="0">
                <a:latin typeface="Book Antiqua" pitchFamily="18" charset="0"/>
              </a:rPr>
              <a:t>As my mother does all the best for me,__________________________</a:t>
            </a:r>
            <a:endParaRPr lang="en-US" b="1" dirty="0">
              <a:latin typeface="Book Antiqua" pitchFamily="18" charset="0"/>
            </a:endParaRPr>
          </a:p>
        </p:txBody>
      </p:sp>
      <p:sp>
        <p:nvSpPr>
          <p:cNvPr id="7" name="TextBox 6"/>
          <p:cNvSpPr txBox="1"/>
          <p:nvPr/>
        </p:nvSpPr>
        <p:spPr>
          <a:xfrm>
            <a:off x="7924800" y="7086600"/>
            <a:ext cx="5562600" cy="685800"/>
          </a:xfrm>
          <a:prstGeom prst="rect">
            <a:avLst/>
          </a:prstGeom>
          <a:noFill/>
        </p:spPr>
        <p:txBody>
          <a:bodyPr wrap="square" rtlCol="0">
            <a:prstTxWarp prst="textPlain">
              <a:avLst/>
            </a:prstTxWarp>
            <a:spAutoFit/>
          </a:bodyPr>
          <a:lstStyle/>
          <a:p>
            <a:r>
              <a:rPr lang="en-US" b="1" dirty="0" smtClean="0">
                <a:latin typeface="Book Antiqua" pitchFamily="18" charset="0"/>
              </a:rPr>
              <a:t>I can do everything for her.</a:t>
            </a:r>
            <a:endParaRPr lang="en-US" b="1" dirty="0">
              <a:latin typeface="Book Antiqua" pitchFamily="18" charset="0"/>
            </a:endParaRPr>
          </a:p>
        </p:txBody>
      </p:sp>
    </p:spTree>
    <p:extLst>
      <p:ext uri="{BB962C8B-B14F-4D97-AF65-F5344CB8AC3E}">
        <p14:creationId xmlns:p14="http://schemas.microsoft.com/office/powerpoint/2010/main" val="1688084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right)">
                                      <p:cBhvr>
                                        <p:cTn id="24" dur="500"/>
                                        <p:tgtEl>
                                          <p:spTgt spid="7"/>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4"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4800600" y="762000"/>
            <a:ext cx="3733800" cy="762000"/>
          </a:xfrm>
          <a:prstGeom prst="rect">
            <a:avLst/>
          </a:prstGeom>
          <a:noFill/>
        </p:spPr>
        <p:txBody>
          <a:bodyPr wrap="square" rtlCol="0">
            <a:prstTxWarp prst="textPlain">
              <a:avLst/>
            </a:prstTxWarp>
            <a:spAutoFit/>
          </a:bodyPr>
          <a:lstStyle/>
          <a:p>
            <a:r>
              <a:rPr lang="en-US" b="1" u="sng" dirty="0" smtClean="0">
                <a:latin typeface="Book Antiqua" pitchFamily="18" charset="0"/>
              </a:rPr>
              <a:t>Activities</a:t>
            </a:r>
            <a:endParaRPr lang="en-US" b="1" u="sng" dirty="0">
              <a:latin typeface="Book Antiqua" pitchFamily="18" charset="0"/>
            </a:endParaRPr>
          </a:p>
        </p:txBody>
      </p:sp>
      <p:sp>
        <p:nvSpPr>
          <p:cNvPr id="3" name="TextBox 2"/>
          <p:cNvSpPr txBox="1"/>
          <p:nvPr/>
        </p:nvSpPr>
        <p:spPr>
          <a:xfrm>
            <a:off x="1447800" y="2209800"/>
            <a:ext cx="10210800" cy="3352800"/>
          </a:xfrm>
          <a:prstGeom prst="rect">
            <a:avLst/>
          </a:prstGeom>
          <a:noFill/>
        </p:spPr>
        <p:txBody>
          <a:bodyPr wrap="square" rtlCol="0">
            <a:prstTxWarp prst="textPlain">
              <a:avLst/>
            </a:prstTxWarp>
            <a:spAutoFit/>
          </a:bodyPr>
          <a:lstStyle/>
          <a:p>
            <a:pPr marL="457200" indent="-457200">
              <a:buAutoNum type="arabicPeriod"/>
            </a:pPr>
            <a:r>
              <a:rPr lang="en-US" b="1" dirty="0" smtClean="0">
                <a:latin typeface="Book Antiqua" pitchFamily="18" charset="0"/>
              </a:rPr>
              <a:t>Since he is ill, </a:t>
            </a:r>
            <a:r>
              <a:rPr lang="en-US" b="1" dirty="0" smtClean="0">
                <a:latin typeface="Book Antiqua" pitchFamily="18" charset="0"/>
              </a:rPr>
              <a:t>____________________________.</a:t>
            </a:r>
            <a:endParaRPr lang="en-US" b="1" dirty="0" smtClean="0">
              <a:latin typeface="Book Antiqua" pitchFamily="18" charset="0"/>
            </a:endParaRPr>
          </a:p>
          <a:p>
            <a:pPr marL="457200" indent="-457200">
              <a:buAutoNum type="arabicPeriod"/>
            </a:pPr>
            <a:r>
              <a:rPr lang="en-US" b="1" dirty="0" smtClean="0">
                <a:latin typeface="Book Antiqua" pitchFamily="18" charset="0"/>
              </a:rPr>
              <a:t>_________________________as I respect all.</a:t>
            </a:r>
          </a:p>
          <a:p>
            <a:pPr marL="457200" indent="-457200">
              <a:buAutoNum type="arabicPeriod"/>
            </a:pPr>
            <a:r>
              <a:rPr lang="en-US" b="1" dirty="0" smtClean="0">
                <a:latin typeface="Book Antiqua" pitchFamily="18" charset="0"/>
              </a:rPr>
              <a:t>Since it is morning,________________________ </a:t>
            </a:r>
          </a:p>
          <a:p>
            <a:pPr marL="457200" indent="-457200">
              <a:buAutoNum type="arabicPeriod"/>
            </a:pPr>
            <a:r>
              <a:rPr lang="en-US" b="1" dirty="0" smtClean="0">
                <a:latin typeface="Book Antiqua" pitchFamily="18" charset="0"/>
              </a:rPr>
              <a:t>_____________________I will help him.</a:t>
            </a:r>
          </a:p>
          <a:p>
            <a:pPr marL="457200" indent="-457200">
              <a:buAutoNum type="arabicPeriod"/>
            </a:pPr>
            <a:r>
              <a:rPr lang="en-US" b="1" dirty="0" smtClean="0">
                <a:latin typeface="Book Antiqua" pitchFamily="18" charset="0"/>
              </a:rPr>
              <a:t>As he is my teacher,_______________________.</a:t>
            </a:r>
            <a:endParaRPr lang="en-US" b="1" dirty="0">
              <a:latin typeface="Book Antiqua" pitchFamily="18" charset="0"/>
            </a:endParaRPr>
          </a:p>
        </p:txBody>
      </p:sp>
    </p:spTree>
    <p:extLst>
      <p:ext uri="{BB962C8B-B14F-4D97-AF65-F5344CB8AC3E}">
        <p14:creationId xmlns:p14="http://schemas.microsoft.com/office/powerpoint/2010/main" val="40053634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sp>
        <p:nvSpPr>
          <p:cNvPr id="4" name="TextBox 3"/>
          <p:cNvSpPr txBox="1"/>
          <p:nvPr/>
        </p:nvSpPr>
        <p:spPr>
          <a:xfrm>
            <a:off x="4267200" y="1752600"/>
            <a:ext cx="7162800" cy="4191000"/>
          </a:xfrm>
          <a:prstGeom prst="rect">
            <a:avLst/>
          </a:prstGeom>
          <a:noFill/>
        </p:spPr>
        <p:txBody>
          <a:bodyPr wrap="square" rtlCol="0">
            <a:prstTxWarp prst="textWave1">
              <a:avLst/>
            </a:prstTxWarp>
            <a:spAutoFit/>
          </a:bodyPr>
          <a:lstStyle/>
          <a:p>
            <a:pPr algn="ctr"/>
            <a:r>
              <a:rPr lang="en-US" b="1" dirty="0" smtClean="0">
                <a:latin typeface="Book Antiqua" pitchFamily="18" charset="0"/>
              </a:rPr>
              <a:t>Welcome to the valley </a:t>
            </a:r>
          </a:p>
          <a:p>
            <a:pPr algn="ctr"/>
            <a:r>
              <a:rPr lang="en-US" b="1" dirty="0" smtClean="0">
                <a:latin typeface="Book Antiqua" pitchFamily="18" charset="0"/>
              </a:rPr>
              <a:t>of HHR PPT World</a:t>
            </a:r>
            <a:endParaRPr lang="en-US" b="1" dirty="0">
              <a:latin typeface="Book Antiqua" pitchFamily="18" charset="0"/>
            </a:endParaRPr>
          </a:p>
        </p:txBody>
      </p:sp>
    </p:spTree>
    <p:extLst>
      <p:ext uri="{BB962C8B-B14F-4D97-AF65-F5344CB8AC3E}">
        <p14:creationId xmlns:p14="http://schemas.microsoft.com/office/powerpoint/2010/main" val="29861828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6000" b="-16000"/>
          </a:stretch>
        </a:blipFill>
        <a:effectLst/>
      </p:bgPr>
    </p:bg>
    <p:spTree>
      <p:nvGrpSpPr>
        <p:cNvPr id="1" name=""/>
        <p:cNvGrpSpPr/>
        <p:nvPr/>
      </p:nvGrpSpPr>
      <p:grpSpPr>
        <a:xfrm>
          <a:off x="0" y="0"/>
          <a:ext cx="0" cy="0"/>
          <a:chOff x="0" y="0"/>
          <a:chExt cx="0" cy="0"/>
        </a:xfrm>
      </p:grpSpPr>
      <p:sp>
        <p:nvSpPr>
          <p:cNvPr id="2" name="TextBox 1"/>
          <p:cNvSpPr txBox="1"/>
          <p:nvPr/>
        </p:nvSpPr>
        <p:spPr>
          <a:xfrm>
            <a:off x="990600" y="402771"/>
            <a:ext cx="5257800" cy="683568"/>
          </a:xfrm>
          <a:prstGeom prst="rect">
            <a:avLst/>
          </a:prstGeom>
          <a:noFill/>
          <a:ln>
            <a:noFill/>
          </a:ln>
        </p:spPr>
        <p:txBody>
          <a:bodyPr wrap="square" rtlCol="0">
            <a:prstTxWarp prst="textPlain">
              <a:avLst/>
            </a:prstTxWarp>
            <a:spAutoFit/>
          </a:bodyPr>
          <a:lstStyle/>
          <a:p>
            <a:r>
              <a:rPr lang="en-US" b="1" u="sng" dirty="0" smtClean="0">
                <a:latin typeface="Book Antiqua" pitchFamily="18" charset="0"/>
              </a:rPr>
              <a:t>Completing item -29</a:t>
            </a:r>
            <a:endParaRPr lang="en-US" b="1" u="sng" dirty="0">
              <a:latin typeface="Book Antiqua" pitchFamily="18" charset="0"/>
            </a:endParaRPr>
          </a:p>
        </p:txBody>
      </p:sp>
      <p:sp>
        <p:nvSpPr>
          <p:cNvPr id="3" name="TextBox 2"/>
          <p:cNvSpPr txBox="1"/>
          <p:nvPr/>
        </p:nvSpPr>
        <p:spPr>
          <a:xfrm>
            <a:off x="838200" y="1344385"/>
            <a:ext cx="5638800" cy="636815"/>
          </a:xfrm>
          <a:prstGeom prst="rect">
            <a:avLst/>
          </a:prstGeom>
          <a:noFill/>
        </p:spPr>
        <p:txBody>
          <a:bodyPr wrap="square" rtlCol="0">
            <a:prstTxWarp prst="textPlain">
              <a:avLst/>
            </a:prstTxWarp>
            <a:spAutoFit/>
          </a:bodyPr>
          <a:lstStyle/>
          <a:p>
            <a:r>
              <a:rPr lang="en-US" b="1" dirty="0" smtClean="0">
                <a:latin typeface="Book Antiqua" pitchFamily="18" charset="0"/>
              </a:rPr>
              <a:t>Use of Would that/ I wish</a:t>
            </a:r>
            <a:endParaRPr lang="en-US" b="1" dirty="0">
              <a:latin typeface="Book Antiqua"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400" y="-100263"/>
            <a:ext cx="3886200" cy="3681663"/>
          </a:xfrm>
          <a:prstGeom prst="rect">
            <a:avLst/>
          </a:prstGeom>
        </p:spPr>
      </p:pic>
      <p:sp>
        <p:nvSpPr>
          <p:cNvPr id="5" name="TextBox 4"/>
          <p:cNvSpPr txBox="1"/>
          <p:nvPr/>
        </p:nvSpPr>
        <p:spPr>
          <a:xfrm>
            <a:off x="381000" y="2895600"/>
            <a:ext cx="5486400" cy="703273"/>
          </a:xfrm>
          <a:prstGeom prst="rect">
            <a:avLst/>
          </a:prstGeom>
          <a:noFill/>
        </p:spPr>
        <p:txBody>
          <a:bodyPr wrap="square" rtlCol="0">
            <a:prstTxWarp prst="textPlain">
              <a:avLst/>
            </a:prstTxWarp>
            <a:spAutoFit/>
          </a:bodyPr>
          <a:lstStyle/>
          <a:p>
            <a:r>
              <a:rPr lang="en-US" b="1" dirty="0" smtClean="0">
                <a:latin typeface="Book Antiqua" pitchFamily="18" charset="0"/>
              </a:rPr>
              <a:t>I wish __________</a:t>
            </a:r>
            <a:endParaRPr lang="en-US" b="1" dirty="0">
              <a:latin typeface="Book Antiqua" pitchFamily="18" charset="0"/>
            </a:endParaRPr>
          </a:p>
        </p:txBody>
      </p:sp>
      <p:sp>
        <p:nvSpPr>
          <p:cNvPr id="6" name="TextBox 5"/>
          <p:cNvSpPr txBox="1"/>
          <p:nvPr/>
        </p:nvSpPr>
        <p:spPr>
          <a:xfrm>
            <a:off x="2438400" y="2895600"/>
            <a:ext cx="3581400" cy="627073"/>
          </a:xfrm>
          <a:prstGeom prst="rect">
            <a:avLst/>
          </a:prstGeom>
          <a:noFill/>
        </p:spPr>
        <p:txBody>
          <a:bodyPr wrap="square" rtlCol="0">
            <a:prstTxWarp prst="textPlain">
              <a:avLst/>
            </a:prstTxWarp>
            <a:spAutoFit/>
          </a:bodyPr>
          <a:lstStyle/>
          <a:p>
            <a:r>
              <a:rPr lang="en-US" b="1" dirty="0" smtClean="0">
                <a:latin typeface="Book Antiqua" pitchFamily="18" charset="0"/>
              </a:rPr>
              <a:t>I were a bird.</a:t>
            </a:r>
            <a:endParaRPr lang="en-US" b="1" dirty="0">
              <a:latin typeface="Book Antiqua" pitchFamily="18" charset="0"/>
            </a:endParaRPr>
          </a:p>
        </p:txBody>
      </p:sp>
    </p:spTree>
    <p:extLst>
      <p:ext uri="{BB962C8B-B14F-4D97-AF65-F5344CB8AC3E}">
        <p14:creationId xmlns:p14="http://schemas.microsoft.com/office/powerpoint/2010/main" val="121391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0" fill="hold"/>
                                        <p:tgtEl>
                                          <p:spTgt spid="4"/>
                                        </p:tgtEl>
                                        <p:attrNameLst>
                                          <p:attrName>ppt_x</p:attrName>
                                        </p:attrNameLst>
                                      </p:cBhvr>
                                      <p:tavLst>
                                        <p:tav tm="0">
                                          <p:val>
                                            <p:strVal val="1+#ppt_w/2"/>
                                          </p:val>
                                        </p:tav>
                                        <p:tav tm="100000">
                                          <p:val>
                                            <p:strVal val="#ppt_x"/>
                                          </p:val>
                                        </p:tav>
                                      </p:tavLst>
                                    </p:anim>
                                    <p:anim calcmode="lin" valueType="num">
                                      <p:cBhvr additive="base">
                                        <p:cTn id="8" dur="10000" fill="hold"/>
                                        <p:tgtEl>
                                          <p:spTgt spid="4"/>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extBox 1"/>
          <p:cNvSpPr txBox="1"/>
          <p:nvPr/>
        </p:nvSpPr>
        <p:spPr>
          <a:xfrm>
            <a:off x="4506686" y="304800"/>
            <a:ext cx="5257800" cy="683568"/>
          </a:xfrm>
          <a:prstGeom prst="rect">
            <a:avLst/>
          </a:prstGeom>
          <a:noFill/>
          <a:ln>
            <a:noFill/>
          </a:ln>
        </p:spPr>
        <p:txBody>
          <a:bodyPr wrap="square" rtlCol="0">
            <a:prstTxWarp prst="textPlain">
              <a:avLst/>
            </a:prstTxWarp>
            <a:spAutoFit/>
          </a:bodyPr>
          <a:lstStyle/>
          <a:p>
            <a:r>
              <a:rPr lang="en-US" b="1" u="sng" dirty="0" smtClean="0">
                <a:solidFill>
                  <a:schemeClr val="bg1"/>
                </a:solidFill>
                <a:latin typeface="Book Antiqua" pitchFamily="18" charset="0"/>
              </a:rPr>
              <a:t>Completing item -30</a:t>
            </a:r>
            <a:endParaRPr lang="en-US" b="1" u="sng" dirty="0">
              <a:solidFill>
                <a:schemeClr val="bg1"/>
              </a:solidFill>
              <a:latin typeface="Book Antiqua" pitchFamily="18" charset="0"/>
            </a:endParaRPr>
          </a:p>
        </p:txBody>
      </p:sp>
      <p:sp>
        <p:nvSpPr>
          <p:cNvPr id="3" name="TextBox 2"/>
          <p:cNvSpPr txBox="1"/>
          <p:nvPr/>
        </p:nvSpPr>
        <p:spPr>
          <a:xfrm>
            <a:off x="4316186" y="1338943"/>
            <a:ext cx="5638800" cy="636815"/>
          </a:xfrm>
          <a:prstGeom prst="rect">
            <a:avLst/>
          </a:prstGeom>
          <a:noFill/>
        </p:spPr>
        <p:txBody>
          <a:bodyPr wrap="square" rtlCol="0">
            <a:prstTxWarp prst="textPlain">
              <a:avLst/>
            </a:prstTxWarp>
            <a:spAutoFit/>
          </a:bodyPr>
          <a:lstStyle/>
          <a:p>
            <a:r>
              <a:rPr lang="en-US" b="1" dirty="0" smtClean="0">
                <a:solidFill>
                  <a:schemeClr val="bg1"/>
                </a:solidFill>
                <a:latin typeface="Book Antiqua" pitchFamily="18" charset="0"/>
              </a:rPr>
              <a:t>Use of </a:t>
            </a:r>
            <a:r>
              <a:rPr lang="en-US" b="1" dirty="0">
                <a:solidFill>
                  <a:schemeClr val="bg1"/>
                </a:solidFill>
                <a:latin typeface="Book Antiqua" pitchFamily="18" charset="0"/>
              </a:rPr>
              <a:t>s</a:t>
            </a:r>
            <a:r>
              <a:rPr lang="en-US" b="1" dirty="0" smtClean="0">
                <a:solidFill>
                  <a:schemeClr val="bg1"/>
                </a:solidFill>
                <a:latin typeface="Book Antiqua" pitchFamily="18" charset="0"/>
              </a:rPr>
              <a:t>o much/ so many</a:t>
            </a:r>
            <a:endParaRPr lang="en-US" b="1" dirty="0">
              <a:solidFill>
                <a:schemeClr val="bg1"/>
              </a:solidFill>
              <a:latin typeface="Book Antiqua" pitchFamily="18" charset="0"/>
            </a:endParaRPr>
          </a:p>
        </p:txBody>
      </p:sp>
      <p:sp>
        <p:nvSpPr>
          <p:cNvPr id="4" name="TextBox 3"/>
          <p:cNvSpPr txBox="1"/>
          <p:nvPr/>
        </p:nvSpPr>
        <p:spPr>
          <a:xfrm>
            <a:off x="772886" y="2204358"/>
            <a:ext cx="11430000" cy="703273"/>
          </a:xfrm>
          <a:prstGeom prst="rect">
            <a:avLst/>
          </a:prstGeom>
          <a:noFill/>
        </p:spPr>
        <p:txBody>
          <a:bodyPr wrap="square" rtlCol="0">
            <a:prstTxWarp prst="textPlain">
              <a:avLst/>
            </a:prstTxWarp>
            <a:spAutoFit/>
          </a:bodyPr>
          <a:lstStyle/>
          <a:p>
            <a:r>
              <a:rPr lang="en-US" b="1" dirty="0" smtClean="0">
                <a:solidFill>
                  <a:schemeClr val="bg1"/>
                </a:solidFill>
                <a:latin typeface="Book Antiqua" pitchFamily="18" charset="0"/>
              </a:rPr>
              <a:t>You have so much money _____________________</a:t>
            </a:r>
            <a:endParaRPr lang="en-US" b="1" dirty="0">
              <a:solidFill>
                <a:schemeClr val="bg1"/>
              </a:solidFill>
              <a:latin typeface="Book Antiqua" pitchFamily="18" charset="0"/>
            </a:endParaRPr>
          </a:p>
        </p:txBody>
      </p:sp>
      <p:sp>
        <p:nvSpPr>
          <p:cNvPr id="5" name="TextBox 4"/>
          <p:cNvSpPr txBox="1"/>
          <p:nvPr/>
        </p:nvSpPr>
        <p:spPr>
          <a:xfrm>
            <a:off x="6885214" y="2242457"/>
            <a:ext cx="5317671" cy="627073"/>
          </a:xfrm>
          <a:prstGeom prst="rect">
            <a:avLst/>
          </a:prstGeom>
          <a:noFill/>
        </p:spPr>
        <p:txBody>
          <a:bodyPr wrap="square" rtlCol="0">
            <a:prstTxWarp prst="textPlain">
              <a:avLst/>
            </a:prstTxWarp>
            <a:spAutoFit/>
          </a:bodyPr>
          <a:lstStyle/>
          <a:p>
            <a:r>
              <a:rPr lang="en-US" b="1" dirty="0">
                <a:solidFill>
                  <a:schemeClr val="bg1"/>
                </a:solidFill>
                <a:latin typeface="Book Antiqua" pitchFamily="18" charset="0"/>
              </a:rPr>
              <a:t>t</a:t>
            </a:r>
            <a:r>
              <a:rPr lang="en-US" b="1" dirty="0" smtClean="0">
                <a:solidFill>
                  <a:schemeClr val="bg1"/>
                </a:solidFill>
                <a:latin typeface="Book Antiqua" pitchFamily="18" charset="0"/>
              </a:rPr>
              <a:t>hat you can buy a car.</a:t>
            </a:r>
            <a:endParaRPr lang="en-US" b="1" dirty="0">
              <a:solidFill>
                <a:schemeClr val="bg1"/>
              </a:solidFill>
              <a:latin typeface="Book Antiqua" pitchFamily="18" charset="0"/>
            </a:endParaRPr>
          </a:p>
        </p:txBody>
      </p:sp>
      <p:sp>
        <p:nvSpPr>
          <p:cNvPr id="6" name="TextBox 5"/>
          <p:cNvSpPr txBox="1"/>
          <p:nvPr/>
        </p:nvSpPr>
        <p:spPr>
          <a:xfrm>
            <a:off x="849086" y="3194958"/>
            <a:ext cx="6781800" cy="703273"/>
          </a:xfrm>
          <a:prstGeom prst="rect">
            <a:avLst/>
          </a:prstGeom>
          <a:noFill/>
        </p:spPr>
        <p:txBody>
          <a:bodyPr wrap="square" rtlCol="0">
            <a:prstTxWarp prst="textPlain">
              <a:avLst/>
            </a:prstTxWarp>
            <a:spAutoFit/>
          </a:bodyPr>
          <a:lstStyle/>
          <a:p>
            <a:r>
              <a:rPr lang="en-US" b="1" dirty="0" smtClean="0">
                <a:solidFill>
                  <a:schemeClr val="bg1"/>
                </a:solidFill>
                <a:latin typeface="Book Antiqua" pitchFamily="18" charset="0"/>
              </a:rPr>
              <a:t>I have so many problems</a:t>
            </a:r>
            <a:endParaRPr lang="en-US" b="1" dirty="0">
              <a:solidFill>
                <a:schemeClr val="bg1"/>
              </a:solidFill>
              <a:latin typeface="Book Antiqua" pitchFamily="18" charset="0"/>
            </a:endParaRPr>
          </a:p>
        </p:txBody>
      </p:sp>
      <p:sp>
        <p:nvSpPr>
          <p:cNvPr id="7" name="TextBox 6"/>
          <p:cNvSpPr txBox="1"/>
          <p:nvPr/>
        </p:nvSpPr>
        <p:spPr>
          <a:xfrm>
            <a:off x="7745186" y="3194958"/>
            <a:ext cx="4914900" cy="605873"/>
          </a:xfrm>
          <a:prstGeom prst="rect">
            <a:avLst/>
          </a:prstGeom>
          <a:noFill/>
        </p:spPr>
        <p:txBody>
          <a:bodyPr wrap="square" rtlCol="0">
            <a:prstTxWarp prst="textPlain">
              <a:avLst/>
            </a:prstTxWarp>
            <a:spAutoFit/>
          </a:bodyPr>
          <a:lstStyle/>
          <a:p>
            <a:r>
              <a:rPr lang="en-US" b="1" u="sng" dirty="0">
                <a:solidFill>
                  <a:schemeClr val="bg1"/>
                </a:solidFill>
                <a:latin typeface="Book Antiqua" pitchFamily="18" charset="0"/>
              </a:rPr>
              <a:t>t</a:t>
            </a:r>
            <a:r>
              <a:rPr lang="en-US" b="1" u="sng" dirty="0" smtClean="0">
                <a:solidFill>
                  <a:schemeClr val="bg1"/>
                </a:solidFill>
                <a:latin typeface="Book Antiqua" pitchFamily="18" charset="0"/>
              </a:rPr>
              <a:t>hat I cannot solve. </a:t>
            </a:r>
            <a:endParaRPr lang="en-US" b="1" u="sng" dirty="0">
              <a:solidFill>
                <a:schemeClr val="bg1"/>
              </a:solidFill>
              <a:latin typeface="Book Antiqua" pitchFamily="18" charset="0"/>
            </a:endParaRPr>
          </a:p>
        </p:txBody>
      </p:sp>
      <p:sp>
        <p:nvSpPr>
          <p:cNvPr id="8" name="TextBox 7"/>
          <p:cNvSpPr txBox="1"/>
          <p:nvPr/>
        </p:nvSpPr>
        <p:spPr>
          <a:xfrm>
            <a:off x="1166018" y="5252359"/>
            <a:ext cx="11787982" cy="533400"/>
          </a:xfrm>
          <a:prstGeom prst="rect">
            <a:avLst/>
          </a:prstGeom>
          <a:noFill/>
        </p:spPr>
        <p:txBody>
          <a:bodyPr wrap="square" rtlCol="0">
            <a:prstTxWarp prst="textPlain">
              <a:avLst/>
            </a:prstTxWarp>
            <a:spAutoFit/>
          </a:bodyPr>
          <a:lstStyle/>
          <a:p>
            <a:r>
              <a:rPr lang="en-US" b="1" dirty="0" smtClean="0">
                <a:solidFill>
                  <a:schemeClr val="bg1"/>
                </a:solidFill>
                <a:latin typeface="Book Antiqua" pitchFamily="18" charset="0"/>
              </a:rPr>
              <a:t>I have not so much time_______________________</a:t>
            </a:r>
            <a:endParaRPr lang="en-US" b="1" dirty="0">
              <a:solidFill>
                <a:schemeClr val="bg1"/>
              </a:solidFill>
              <a:latin typeface="Book Antiqua" pitchFamily="18" charset="0"/>
            </a:endParaRPr>
          </a:p>
        </p:txBody>
      </p:sp>
      <p:sp>
        <p:nvSpPr>
          <p:cNvPr id="9" name="TextBox 8"/>
          <p:cNvSpPr txBox="1"/>
          <p:nvPr/>
        </p:nvSpPr>
        <p:spPr>
          <a:xfrm>
            <a:off x="1001486" y="6023883"/>
            <a:ext cx="11952514" cy="600075"/>
          </a:xfrm>
          <a:prstGeom prst="rect">
            <a:avLst/>
          </a:prstGeom>
          <a:noFill/>
        </p:spPr>
        <p:txBody>
          <a:bodyPr wrap="square" rtlCol="0">
            <a:prstTxWarp prst="textPlain">
              <a:avLst/>
            </a:prstTxWarp>
            <a:spAutoFit/>
          </a:bodyPr>
          <a:lstStyle/>
          <a:p>
            <a:r>
              <a:rPr lang="en-US" b="1" dirty="0" smtClean="0">
                <a:solidFill>
                  <a:schemeClr val="bg1"/>
                </a:solidFill>
                <a:latin typeface="Book Antiqua" pitchFamily="18" charset="0"/>
              </a:rPr>
              <a:t> There are so many stars in the sky_____________________</a:t>
            </a:r>
            <a:endParaRPr lang="en-US" b="1" dirty="0">
              <a:solidFill>
                <a:schemeClr val="bg1"/>
              </a:solidFill>
              <a:latin typeface="Book Antiqua" pitchFamily="18" charset="0"/>
            </a:endParaRPr>
          </a:p>
        </p:txBody>
      </p:sp>
      <p:sp>
        <p:nvSpPr>
          <p:cNvPr id="10" name="TextBox 9"/>
          <p:cNvSpPr txBox="1"/>
          <p:nvPr/>
        </p:nvSpPr>
        <p:spPr>
          <a:xfrm>
            <a:off x="1128864" y="6709683"/>
            <a:ext cx="11825136" cy="600075"/>
          </a:xfrm>
          <a:prstGeom prst="rect">
            <a:avLst/>
          </a:prstGeom>
          <a:noFill/>
        </p:spPr>
        <p:txBody>
          <a:bodyPr wrap="square" rtlCol="0">
            <a:prstTxWarp prst="textPlain">
              <a:avLst/>
            </a:prstTxWarp>
            <a:spAutoFit/>
          </a:bodyPr>
          <a:lstStyle/>
          <a:p>
            <a:r>
              <a:rPr lang="en-US" b="1" dirty="0" smtClean="0">
                <a:solidFill>
                  <a:schemeClr val="bg1"/>
                </a:solidFill>
                <a:latin typeface="Book Antiqua" pitchFamily="18" charset="0"/>
              </a:rPr>
              <a:t>They plucked so many flowers _____________________</a:t>
            </a:r>
            <a:endParaRPr lang="en-US" b="1" dirty="0">
              <a:solidFill>
                <a:schemeClr val="bg1"/>
              </a:solidFill>
              <a:latin typeface="Book Antiqua" pitchFamily="18" charset="0"/>
            </a:endParaRPr>
          </a:p>
        </p:txBody>
      </p:sp>
      <p:sp>
        <p:nvSpPr>
          <p:cNvPr id="12" name="Rectangle 11"/>
          <p:cNvSpPr/>
          <p:nvPr/>
        </p:nvSpPr>
        <p:spPr>
          <a:xfrm>
            <a:off x="827312" y="5099959"/>
            <a:ext cx="12126688" cy="232954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4" name="Group 13"/>
          <p:cNvGrpSpPr/>
          <p:nvPr/>
        </p:nvGrpSpPr>
        <p:grpSpPr>
          <a:xfrm>
            <a:off x="865414" y="4109358"/>
            <a:ext cx="12088586" cy="990600"/>
            <a:chOff x="549728" y="4267200"/>
            <a:chExt cx="12088586" cy="990600"/>
          </a:xfrm>
        </p:grpSpPr>
        <p:sp>
          <p:nvSpPr>
            <p:cNvPr id="11" name="Down Arrow Callout 10"/>
            <p:cNvSpPr/>
            <p:nvPr/>
          </p:nvSpPr>
          <p:spPr>
            <a:xfrm>
              <a:off x="549728" y="4267200"/>
              <a:ext cx="12088586" cy="990600"/>
            </a:xfrm>
            <a:prstGeom prst="downArrowCallou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bg1"/>
                </a:solidFill>
                <a:latin typeface="Book Antiqua" pitchFamily="18" charset="0"/>
              </a:endParaRPr>
            </a:p>
          </p:txBody>
        </p:sp>
        <p:sp>
          <p:nvSpPr>
            <p:cNvPr id="13" name="TextBox 12"/>
            <p:cNvSpPr txBox="1"/>
            <p:nvPr/>
          </p:nvSpPr>
          <p:spPr>
            <a:xfrm>
              <a:off x="3505200" y="4316187"/>
              <a:ext cx="5181600" cy="614065"/>
            </a:xfrm>
            <a:prstGeom prst="rect">
              <a:avLst/>
            </a:prstGeom>
            <a:noFill/>
            <a:ln>
              <a:noFill/>
            </a:ln>
          </p:spPr>
          <p:txBody>
            <a:bodyPr wrap="square" rtlCol="0">
              <a:prstTxWarp prst="textPlain">
                <a:avLst/>
              </a:prstTxWarp>
              <a:spAutoFit/>
            </a:bodyPr>
            <a:lstStyle/>
            <a:p>
              <a:r>
                <a:rPr lang="en-US" b="1" dirty="0">
                  <a:solidFill>
                    <a:schemeClr val="bg1"/>
                  </a:solidFill>
                  <a:latin typeface="Book Antiqua" pitchFamily="18" charset="0"/>
                </a:rPr>
                <a:t>Complete the </a:t>
              </a:r>
              <a:r>
                <a:rPr lang="en-US" b="1" dirty="0" smtClean="0">
                  <a:solidFill>
                    <a:schemeClr val="bg1"/>
                  </a:solidFill>
                  <a:latin typeface="Book Antiqua" pitchFamily="18" charset="0"/>
                </a:rPr>
                <a:t>following</a:t>
              </a:r>
              <a:endParaRPr lang="en-US" dirty="0">
                <a:solidFill>
                  <a:schemeClr val="bg1"/>
                </a:solidFill>
              </a:endParaRPr>
            </a:p>
          </p:txBody>
        </p:sp>
      </p:grpSp>
    </p:spTree>
    <p:extLst>
      <p:ext uri="{BB962C8B-B14F-4D97-AF65-F5344CB8AC3E}">
        <p14:creationId xmlns:p14="http://schemas.microsoft.com/office/powerpoint/2010/main" val="90858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righ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childTnLst>
                          </p:cTn>
                        </p:par>
                        <p:par>
                          <p:cTn id="28" fill="hold">
                            <p:stCondLst>
                              <p:cond delay="500"/>
                            </p:stCondLst>
                            <p:childTnLst>
                              <p:par>
                                <p:cTn id="29" presetID="53" presetClass="entr" presetSubtype="16"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par>
                          <p:cTn id="34" fill="hold">
                            <p:stCondLst>
                              <p:cond delay="1000"/>
                            </p:stCondLst>
                            <p:childTnLst>
                              <p:par>
                                <p:cTn id="35" presetID="53" presetClass="entr" presetSubtype="16"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childTnLst>
                          </p:cTn>
                        </p:par>
                        <p:par>
                          <p:cTn id="40" fill="hold">
                            <p:stCondLst>
                              <p:cond delay="1500"/>
                            </p:stCondLst>
                            <p:childTnLst>
                              <p:par>
                                <p:cTn id="41" presetID="53" presetClass="entr" presetSubtype="16"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childTnLst>
                          </p:cTn>
                        </p:par>
                        <p:par>
                          <p:cTn id="46" fill="hold">
                            <p:stCondLst>
                              <p:cond delay="2000"/>
                            </p:stCondLst>
                            <p:childTnLst>
                              <p:par>
                                <p:cTn id="47" presetID="53" presetClass="entr" presetSubtype="16"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72143" y="381000"/>
            <a:ext cx="5509615" cy="3939117"/>
          </a:xfrm>
          <a:prstGeom prst="rect">
            <a:avLst/>
          </a:prstGeom>
        </p:spPr>
      </p:pic>
      <p:grpSp>
        <p:nvGrpSpPr>
          <p:cNvPr id="7" name="Group 6"/>
          <p:cNvGrpSpPr/>
          <p:nvPr/>
        </p:nvGrpSpPr>
        <p:grpSpPr>
          <a:xfrm>
            <a:off x="5749101" y="5638800"/>
            <a:ext cx="7391400" cy="1878308"/>
            <a:chOff x="5018314" y="2302329"/>
            <a:chExt cx="7391400" cy="990600"/>
          </a:xfrm>
        </p:grpSpPr>
        <p:sp>
          <p:nvSpPr>
            <p:cNvPr id="5" name="Rounded Rectangular Callout 4"/>
            <p:cNvSpPr/>
            <p:nvPr/>
          </p:nvSpPr>
          <p:spPr>
            <a:xfrm>
              <a:off x="5018314" y="2302329"/>
              <a:ext cx="7391400" cy="990600"/>
            </a:xfrm>
            <a:prstGeom prst="wedgeRoundRectCallout">
              <a:avLst>
                <a:gd name="adj1" fmla="val -66119"/>
                <a:gd name="adj2" fmla="val -235770"/>
                <a:gd name="adj3" fmla="val 16667"/>
              </a:avLst>
            </a:prstGeom>
            <a:noFill/>
            <a:ln w="101600" cap="sq" cmpd="dbl">
              <a:solidFill>
                <a:srgbClr val="0000FF"/>
              </a:solidFill>
              <a:miter lim="800000"/>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4000" b="1" dirty="0">
                <a:solidFill>
                  <a:schemeClr val="tx1"/>
                </a:solidFill>
                <a:latin typeface="Book Antiqua" pitchFamily="18" charset="0"/>
              </a:endParaRPr>
            </a:p>
          </p:txBody>
        </p:sp>
        <p:sp>
          <p:nvSpPr>
            <p:cNvPr id="6" name="TextBox 5"/>
            <p:cNvSpPr txBox="1"/>
            <p:nvPr/>
          </p:nvSpPr>
          <p:spPr>
            <a:xfrm>
              <a:off x="5334000" y="2471058"/>
              <a:ext cx="6705600" cy="778329"/>
            </a:xfrm>
            <a:prstGeom prst="rect">
              <a:avLst/>
            </a:prstGeom>
            <a:noFill/>
          </p:spPr>
          <p:txBody>
            <a:bodyPr wrap="square" rtlCol="0">
              <a:prstTxWarp prst="textWave1">
                <a:avLst/>
              </a:prstTxWarp>
              <a:spAutoFit/>
            </a:bodyPr>
            <a:lstStyle/>
            <a:p>
              <a:r>
                <a:rPr lang="en-US" b="1" dirty="0">
                  <a:latin typeface="Book Antiqua" pitchFamily="18" charset="0"/>
                </a:rPr>
                <a:t>May Allah bless you all</a:t>
              </a:r>
              <a:r>
                <a:rPr lang="en-US" b="1" dirty="0" smtClean="0">
                  <a:solidFill>
                    <a:schemeClr val="bg1"/>
                  </a:solidFill>
                  <a:latin typeface="Book Antiqua" pitchFamily="18" charset="0"/>
                </a:rPr>
                <a:t>.</a:t>
              </a:r>
              <a:endParaRPr lang="en-US" dirty="0">
                <a:solidFill>
                  <a:schemeClr val="bg1"/>
                </a:solidFill>
              </a:endParaRPr>
            </a:p>
          </p:txBody>
        </p:sp>
      </p:grpSp>
    </p:spTree>
    <p:extLst>
      <p:ext uri="{BB962C8B-B14F-4D97-AF65-F5344CB8AC3E}">
        <p14:creationId xmlns:p14="http://schemas.microsoft.com/office/powerpoint/2010/main" val="169076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0-#ppt_w/2"/>
                                          </p:val>
                                        </p:tav>
                                        <p:tav tm="100000">
                                          <p:val>
                                            <p:strVal val="#ppt_x"/>
                                          </p:val>
                                        </p:tav>
                                      </p:tavLst>
                                    </p:anim>
                                    <p:anim calcmode="lin" valueType="num">
                                      <p:cBhvr additive="base">
                                        <p:cTn id="8" dur="5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0"/>
                            </p:stCondLst>
                            <p:childTnLst>
                              <p:par>
                                <p:cTn id="10" presetID="22" presetClass="entr" presetSubtype="8"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sp>
        <p:nvSpPr>
          <p:cNvPr id="2" name="TextBox 1"/>
          <p:cNvSpPr txBox="1"/>
          <p:nvPr/>
        </p:nvSpPr>
        <p:spPr>
          <a:xfrm>
            <a:off x="1504950" y="838200"/>
            <a:ext cx="5143500" cy="762000"/>
          </a:xfrm>
          <a:prstGeom prst="rect">
            <a:avLst/>
          </a:prstGeom>
          <a:noFill/>
        </p:spPr>
        <p:txBody>
          <a:bodyPr wrap="square" rtlCol="0">
            <a:prstTxWarp prst="textPlain">
              <a:avLst/>
            </a:prstTxWarp>
            <a:spAutoFit/>
          </a:bodyPr>
          <a:lstStyle/>
          <a:p>
            <a:r>
              <a:rPr lang="en-US" b="1" u="sng" dirty="0" smtClean="0">
                <a:solidFill>
                  <a:schemeClr val="bg1"/>
                </a:solidFill>
                <a:latin typeface="Book Antiqua" pitchFamily="18" charset="0"/>
              </a:rPr>
              <a:t>Introduction</a:t>
            </a:r>
            <a:endParaRPr lang="en-US" b="1" u="sng" dirty="0">
              <a:solidFill>
                <a:schemeClr val="bg1"/>
              </a:solidFill>
              <a:latin typeface="Book Antiqua" pitchFamily="18" charset="0"/>
            </a:endParaRPr>
          </a:p>
        </p:txBody>
      </p:sp>
      <p:sp>
        <p:nvSpPr>
          <p:cNvPr id="3" name="TextBox 2"/>
          <p:cNvSpPr txBox="1"/>
          <p:nvPr/>
        </p:nvSpPr>
        <p:spPr>
          <a:xfrm>
            <a:off x="1371600" y="1883228"/>
            <a:ext cx="7543800" cy="4822371"/>
          </a:xfrm>
          <a:prstGeom prst="rect">
            <a:avLst/>
          </a:prstGeom>
          <a:noFill/>
        </p:spPr>
        <p:txBody>
          <a:bodyPr wrap="square" rtlCol="0">
            <a:prstTxWarp prst="textPlain">
              <a:avLst/>
            </a:prstTxWarp>
            <a:spAutoFit/>
          </a:bodyPr>
          <a:lstStyle/>
          <a:p>
            <a:r>
              <a:rPr lang="en-US" sz="3200" b="1" dirty="0" smtClean="0">
                <a:solidFill>
                  <a:schemeClr val="bg1"/>
                </a:solidFill>
                <a:latin typeface="Book Antiqua" pitchFamily="18" charset="0"/>
              </a:rPr>
              <a:t>Md. </a:t>
            </a:r>
            <a:r>
              <a:rPr lang="en-US" sz="3200" b="1" dirty="0" err="1" smtClean="0">
                <a:solidFill>
                  <a:schemeClr val="bg1"/>
                </a:solidFill>
                <a:latin typeface="Book Antiqua" pitchFamily="18" charset="0"/>
              </a:rPr>
              <a:t>Hasan</a:t>
            </a:r>
            <a:r>
              <a:rPr lang="en-US" sz="3200" b="1" dirty="0" smtClean="0">
                <a:solidFill>
                  <a:schemeClr val="bg1"/>
                </a:solidFill>
                <a:latin typeface="Book Antiqua" pitchFamily="18" charset="0"/>
              </a:rPr>
              <a:t> </a:t>
            </a:r>
            <a:r>
              <a:rPr lang="en-US" sz="3200" b="1" dirty="0" err="1" smtClean="0">
                <a:solidFill>
                  <a:schemeClr val="bg1"/>
                </a:solidFill>
                <a:latin typeface="Book Antiqua" pitchFamily="18" charset="0"/>
              </a:rPr>
              <a:t>Hafizur</a:t>
            </a:r>
            <a:r>
              <a:rPr lang="en-US" sz="3200" b="1" dirty="0" smtClean="0">
                <a:solidFill>
                  <a:schemeClr val="bg1"/>
                </a:solidFill>
                <a:latin typeface="Book Antiqua" pitchFamily="18" charset="0"/>
              </a:rPr>
              <a:t> </a:t>
            </a:r>
            <a:r>
              <a:rPr lang="en-US" sz="3200" b="1" dirty="0" err="1" smtClean="0">
                <a:solidFill>
                  <a:schemeClr val="bg1"/>
                </a:solidFill>
                <a:latin typeface="Book Antiqua" pitchFamily="18" charset="0"/>
              </a:rPr>
              <a:t>Rahman</a:t>
            </a:r>
            <a:endParaRPr lang="en-US" sz="3200" b="1" dirty="0" smtClean="0">
              <a:solidFill>
                <a:schemeClr val="bg1"/>
              </a:solidFill>
              <a:latin typeface="Book Antiqua" pitchFamily="18" charset="0"/>
            </a:endParaRPr>
          </a:p>
          <a:p>
            <a:r>
              <a:rPr lang="en-US" b="1" dirty="0" smtClean="0">
                <a:solidFill>
                  <a:schemeClr val="bg1"/>
                </a:solidFill>
                <a:latin typeface="Book Antiqua" pitchFamily="18" charset="0"/>
              </a:rPr>
              <a:t>Lecturer and Head of the Department (English)</a:t>
            </a:r>
          </a:p>
          <a:p>
            <a:r>
              <a:rPr lang="en-US" b="1" dirty="0" smtClean="0">
                <a:solidFill>
                  <a:schemeClr val="bg1"/>
                </a:solidFill>
                <a:latin typeface="Book Antiqua" pitchFamily="18" charset="0"/>
              </a:rPr>
              <a:t>Cambrian School &amp; College</a:t>
            </a:r>
          </a:p>
          <a:p>
            <a:r>
              <a:rPr lang="en-US" b="1" dirty="0" err="1" smtClean="0">
                <a:solidFill>
                  <a:schemeClr val="bg1"/>
                </a:solidFill>
                <a:latin typeface="Book Antiqua" pitchFamily="18" charset="0"/>
              </a:rPr>
              <a:t>Baridhara</a:t>
            </a:r>
            <a:r>
              <a:rPr lang="en-US" b="1" dirty="0" smtClean="0">
                <a:solidFill>
                  <a:schemeClr val="bg1"/>
                </a:solidFill>
                <a:latin typeface="Book Antiqua" pitchFamily="18" charset="0"/>
              </a:rPr>
              <a:t>, Dhaka</a:t>
            </a:r>
          </a:p>
          <a:p>
            <a:endParaRPr lang="en-US" b="1" dirty="0">
              <a:solidFill>
                <a:schemeClr val="bg1"/>
              </a:solidFill>
              <a:latin typeface="Book Antiqua" pitchFamily="18" charset="0"/>
            </a:endParaRPr>
          </a:p>
          <a:p>
            <a:r>
              <a:rPr lang="en-US" sz="3200" b="1" i="1" u="sng" dirty="0" smtClean="0">
                <a:solidFill>
                  <a:schemeClr val="bg1"/>
                </a:solidFill>
                <a:latin typeface="Book Antiqua" pitchFamily="18" charset="0"/>
              </a:rPr>
              <a:t>Presentation made for</a:t>
            </a:r>
          </a:p>
          <a:p>
            <a:r>
              <a:rPr lang="en-US" b="1" dirty="0" smtClean="0">
                <a:solidFill>
                  <a:schemeClr val="bg1"/>
                </a:solidFill>
                <a:latin typeface="Book Antiqua" pitchFamily="18" charset="0"/>
              </a:rPr>
              <a:t>Class IX-X</a:t>
            </a:r>
          </a:p>
          <a:p>
            <a:r>
              <a:rPr lang="en-US" b="1" dirty="0" smtClean="0">
                <a:solidFill>
                  <a:schemeClr val="bg1"/>
                </a:solidFill>
                <a:latin typeface="Book Antiqua" pitchFamily="18" charset="0"/>
              </a:rPr>
              <a:t>English 2</a:t>
            </a:r>
            <a:r>
              <a:rPr lang="en-US" b="1" baseline="30000" dirty="0" smtClean="0">
                <a:solidFill>
                  <a:schemeClr val="bg1"/>
                </a:solidFill>
                <a:latin typeface="Book Antiqua" pitchFamily="18" charset="0"/>
              </a:rPr>
              <a:t>nd</a:t>
            </a:r>
            <a:r>
              <a:rPr lang="en-US" b="1" dirty="0" smtClean="0">
                <a:solidFill>
                  <a:schemeClr val="bg1"/>
                </a:solidFill>
                <a:latin typeface="Book Antiqua" pitchFamily="18" charset="0"/>
              </a:rPr>
              <a:t> paper</a:t>
            </a:r>
          </a:p>
          <a:p>
            <a:r>
              <a:rPr lang="en-US" b="1" dirty="0" smtClean="0">
                <a:solidFill>
                  <a:schemeClr val="bg1"/>
                </a:solidFill>
                <a:latin typeface="Book Antiqua" pitchFamily="18" charset="0"/>
              </a:rPr>
              <a:t>Grammar</a:t>
            </a:r>
            <a:endParaRPr lang="en-US" b="1" dirty="0">
              <a:solidFill>
                <a:schemeClr val="bg1"/>
              </a:solidFill>
              <a:latin typeface="Book Antiqua" pitchFamily="18" charset="0"/>
            </a:endParaRPr>
          </a:p>
        </p:txBody>
      </p:sp>
    </p:spTree>
    <p:extLst>
      <p:ext uri="{BB962C8B-B14F-4D97-AF65-F5344CB8AC3E}">
        <p14:creationId xmlns:p14="http://schemas.microsoft.com/office/powerpoint/2010/main" val="20268983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185057" y="119743"/>
            <a:ext cx="4174671" cy="489857"/>
          </a:xfrm>
          <a:prstGeom prst="rect">
            <a:avLst/>
          </a:prstGeom>
          <a:noFill/>
        </p:spPr>
        <p:txBody>
          <a:bodyPr wrap="square" rtlCol="0">
            <a:prstTxWarp prst="textPlain">
              <a:avLst/>
            </a:prstTxWarp>
            <a:spAutoFit/>
          </a:bodyPr>
          <a:lstStyle/>
          <a:p>
            <a:r>
              <a:rPr lang="en-US" b="1" dirty="0" smtClean="0">
                <a:latin typeface="Book Antiqua" pitchFamily="18" charset="0"/>
              </a:rPr>
              <a:t>This is the house</a:t>
            </a:r>
            <a:endParaRPr lang="en-US" b="1" dirty="0">
              <a:latin typeface="Book Antiqua" pitchFamily="18" charset="0"/>
            </a:endParaRPr>
          </a:p>
        </p:txBody>
      </p:sp>
      <p:sp>
        <p:nvSpPr>
          <p:cNvPr id="4" name="TextBox 3"/>
          <p:cNvSpPr txBox="1"/>
          <p:nvPr/>
        </p:nvSpPr>
        <p:spPr>
          <a:xfrm>
            <a:off x="4359728" y="119742"/>
            <a:ext cx="4343400" cy="642258"/>
          </a:xfrm>
          <a:prstGeom prst="rect">
            <a:avLst/>
          </a:prstGeom>
          <a:noFill/>
        </p:spPr>
        <p:txBody>
          <a:bodyPr wrap="square" rtlCol="0">
            <a:prstTxWarp prst="textPlain">
              <a:avLst/>
            </a:prstTxWarp>
            <a:spAutoFit/>
          </a:bodyPr>
          <a:lstStyle/>
          <a:p>
            <a:r>
              <a:rPr lang="en-US" b="1" dirty="0" smtClean="0">
                <a:latin typeface="Book Antiqua" pitchFamily="18" charset="0"/>
              </a:rPr>
              <a:t> </a:t>
            </a:r>
            <a:r>
              <a:rPr lang="en-US" b="1" u="sng" dirty="0" smtClean="0">
                <a:latin typeface="Book Antiqua" pitchFamily="18" charset="0"/>
              </a:rPr>
              <a:t>where I lived in</a:t>
            </a:r>
            <a:r>
              <a:rPr lang="en-US" b="1" dirty="0" smtClean="0">
                <a:latin typeface="Book Antiqua" pitchFamily="18" charset="0"/>
              </a:rPr>
              <a:t>.</a:t>
            </a:r>
            <a:endParaRPr lang="en-US" b="1" dirty="0">
              <a:latin typeface="Book Antiqua" pitchFamily="18" charset="0"/>
            </a:endParaRPr>
          </a:p>
        </p:txBody>
      </p:sp>
      <p:sp>
        <p:nvSpPr>
          <p:cNvPr id="5" name="TextBox 4"/>
          <p:cNvSpPr txBox="1"/>
          <p:nvPr/>
        </p:nvSpPr>
        <p:spPr>
          <a:xfrm>
            <a:off x="185057" y="4800600"/>
            <a:ext cx="9144000" cy="522514"/>
          </a:xfrm>
          <a:prstGeom prst="rect">
            <a:avLst/>
          </a:prstGeom>
          <a:noFill/>
        </p:spPr>
        <p:txBody>
          <a:bodyPr wrap="square" rtlCol="0">
            <a:prstTxWarp prst="textPlain">
              <a:avLst/>
            </a:prstTxWarp>
            <a:spAutoFit/>
          </a:bodyPr>
          <a:lstStyle/>
          <a:p>
            <a:r>
              <a:rPr lang="en-US" b="1" dirty="0" smtClean="0">
                <a:latin typeface="Book Antiqua" pitchFamily="18" charset="0"/>
              </a:rPr>
              <a:t>What is to be done with the sentence?</a:t>
            </a:r>
            <a:endParaRPr lang="en-US" b="1" dirty="0">
              <a:latin typeface="Book Antiqua" pitchFamily="18" charset="0"/>
            </a:endParaRPr>
          </a:p>
        </p:txBody>
      </p:sp>
      <p:sp>
        <p:nvSpPr>
          <p:cNvPr id="6" name="Oval 5"/>
          <p:cNvSpPr/>
          <p:nvPr/>
        </p:nvSpPr>
        <p:spPr>
          <a:xfrm>
            <a:off x="413657" y="5638800"/>
            <a:ext cx="8915400" cy="1676400"/>
          </a:xfrm>
          <a:prstGeom prst="ellipse">
            <a:avLst/>
          </a:prstGeom>
          <a:noFill/>
          <a:ln w="101600" cmpd="dbl">
            <a:solidFill>
              <a:srgbClr val="002060"/>
            </a:solidFill>
          </a:ln>
        </p:spPr>
        <p:style>
          <a:lnRef idx="3">
            <a:schemeClr val="lt1"/>
          </a:lnRef>
          <a:fillRef idx="1">
            <a:schemeClr val="dk1"/>
          </a:fillRef>
          <a:effectRef idx="1">
            <a:schemeClr val="dk1"/>
          </a:effectRef>
          <a:fontRef idx="minor">
            <a:schemeClr val="lt1"/>
          </a:fontRef>
        </p:style>
        <p:txBody>
          <a:bodyPr rtlCol="0" anchor="ctr"/>
          <a:lstStyle/>
          <a:p>
            <a:pPr algn="ctr"/>
            <a:r>
              <a:rPr lang="en-US" sz="4400" b="1" dirty="0" smtClean="0">
                <a:solidFill>
                  <a:schemeClr val="tx1"/>
                </a:solidFill>
                <a:latin typeface="Book Antiqua" pitchFamily="18" charset="0"/>
              </a:rPr>
              <a:t>The sentence is </a:t>
            </a:r>
          </a:p>
          <a:p>
            <a:pPr algn="ctr"/>
            <a:r>
              <a:rPr lang="en-US" sz="4400" b="1" dirty="0" smtClean="0">
                <a:solidFill>
                  <a:schemeClr val="tx1"/>
                </a:solidFill>
                <a:latin typeface="Book Antiqua" pitchFamily="18" charset="0"/>
              </a:rPr>
              <a:t>to be completed</a:t>
            </a:r>
            <a:endParaRPr lang="en-US" sz="4400" b="1" dirty="0">
              <a:solidFill>
                <a:schemeClr val="tx1"/>
              </a:solidFill>
              <a:latin typeface="Book Antiqua" pitchFamily="18" charset="0"/>
            </a:endParaRPr>
          </a:p>
        </p:txBody>
      </p:sp>
      <p:cxnSp>
        <p:nvCxnSpPr>
          <p:cNvPr id="8" name="Straight Connector 7"/>
          <p:cNvCxnSpPr/>
          <p:nvPr/>
        </p:nvCxnSpPr>
        <p:spPr>
          <a:xfrm>
            <a:off x="4512130" y="762000"/>
            <a:ext cx="4207328"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5411410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par>
                          <p:cTn id="23" fill="hold">
                            <p:stCondLst>
                              <p:cond delay="500"/>
                            </p:stCondLst>
                            <p:childTnLst>
                              <p:par>
                                <p:cTn id="24" presetID="22" presetClass="entr" presetSubtype="2"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right)">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extBox 1"/>
          <p:cNvSpPr txBox="1"/>
          <p:nvPr/>
        </p:nvSpPr>
        <p:spPr>
          <a:xfrm>
            <a:off x="1828800" y="838200"/>
            <a:ext cx="9372600" cy="3352800"/>
          </a:xfrm>
          <a:prstGeom prst="rect">
            <a:avLst/>
          </a:prstGeom>
          <a:noFill/>
        </p:spPr>
        <p:txBody>
          <a:bodyPr wrap="square" rtlCol="0">
            <a:prstTxWarp prst="textWave1">
              <a:avLst/>
            </a:prstTxWarp>
            <a:spAutoFit/>
          </a:bodyPr>
          <a:lstStyle/>
          <a:p>
            <a:r>
              <a:rPr lang="en-US" b="1" dirty="0" smtClean="0">
                <a:latin typeface="Book Antiqua" pitchFamily="18" charset="0"/>
              </a:rPr>
              <a:t>Our today’s lesson is-</a:t>
            </a:r>
            <a:endParaRPr lang="en-US" b="1" dirty="0">
              <a:latin typeface="Book Antiqua" pitchFamily="18" charset="0"/>
            </a:endParaRPr>
          </a:p>
        </p:txBody>
      </p:sp>
      <p:sp>
        <p:nvSpPr>
          <p:cNvPr id="3" name="TextBox 2"/>
          <p:cNvSpPr txBox="1"/>
          <p:nvPr/>
        </p:nvSpPr>
        <p:spPr>
          <a:xfrm>
            <a:off x="2476500" y="3657600"/>
            <a:ext cx="8077200" cy="2895600"/>
          </a:xfrm>
          <a:prstGeom prst="rect">
            <a:avLst/>
          </a:prstGeom>
          <a:noFill/>
        </p:spPr>
        <p:txBody>
          <a:bodyPr wrap="square" rtlCol="0">
            <a:prstTxWarp prst="textWave1">
              <a:avLst/>
            </a:prstTxWarp>
            <a:spAutoFit/>
          </a:bodyPr>
          <a:lstStyle/>
          <a:p>
            <a:r>
              <a:rPr lang="en-US" b="1" dirty="0" smtClean="0">
                <a:solidFill>
                  <a:srgbClr val="002060"/>
                </a:solidFill>
                <a:latin typeface="Book Antiqua" pitchFamily="18" charset="0"/>
              </a:rPr>
              <a:t>Completing sentence</a:t>
            </a:r>
            <a:endParaRPr lang="en-US" b="1" dirty="0">
              <a:solidFill>
                <a:srgbClr val="002060"/>
              </a:solidFill>
              <a:latin typeface="Book Antiqua" pitchFamily="18" charset="0"/>
            </a:endParaRPr>
          </a:p>
        </p:txBody>
      </p:sp>
    </p:spTree>
    <p:extLst>
      <p:ext uri="{BB962C8B-B14F-4D97-AF65-F5344CB8AC3E}">
        <p14:creationId xmlns:p14="http://schemas.microsoft.com/office/powerpoint/2010/main" val="42661386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6000" b="-16000"/>
          </a:stretch>
        </a:blipFill>
        <a:effectLst/>
      </p:bgPr>
    </p:bg>
    <p:spTree>
      <p:nvGrpSpPr>
        <p:cNvPr id="1" name=""/>
        <p:cNvGrpSpPr/>
        <p:nvPr/>
      </p:nvGrpSpPr>
      <p:grpSpPr>
        <a:xfrm>
          <a:off x="0" y="0"/>
          <a:ext cx="0" cy="0"/>
          <a:chOff x="0" y="0"/>
          <a:chExt cx="0" cy="0"/>
        </a:xfrm>
      </p:grpSpPr>
      <p:sp>
        <p:nvSpPr>
          <p:cNvPr id="2" name="TextBox 1"/>
          <p:cNvSpPr txBox="1"/>
          <p:nvPr/>
        </p:nvSpPr>
        <p:spPr>
          <a:xfrm>
            <a:off x="2645229" y="685800"/>
            <a:ext cx="5410200" cy="762000"/>
          </a:xfrm>
          <a:prstGeom prst="rect">
            <a:avLst/>
          </a:prstGeom>
          <a:noFill/>
        </p:spPr>
        <p:txBody>
          <a:bodyPr wrap="square" rtlCol="0">
            <a:prstTxWarp prst="textPlain">
              <a:avLst/>
            </a:prstTxWarp>
            <a:spAutoFit/>
          </a:bodyPr>
          <a:lstStyle/>
          <a:p>
            <a:r>
              <a:rPr lang="en-US" b="1" u="sng" dirty="0" smtClean="0">
                <a:latin typeface="Book Antiqua" pitchFamily="18" charset="0"/>
              </a:rPr>
              <a:t>Learning outcomes</a:t>
            </a:r>
            <a:endParaRPr lang="en-US" b="1" u="sng" dirty="0">
              <a:latin typeface="Book Antiqua" pitchFamily="18" charset="0"/>
            </a:endParaRPr>
          </a:p>
        </p:txBody>
      </p:sp>
      <p:sp>
        <p:nvSpPr>
          <p:cNvPr id="3" name="TextBox 2"/>
          <p:cNvSpPr txBox="1"/>
          <p:nvPr/>
        </p:nvSpPr>
        <p:spPr>
          <a:xfrm>
            <a:off x="2645229" y="1828800"/>
            <a:ext cx="7086600" cy="2362200"/>
          </a:xfrm>
          <a:prstGeom prst="rect">
            <a:avLst/>
          </a:prstGeom>
          <a:noFill/>
        </p:spPr>
        <p:txBody>
          <a:bodyPr wrap="square" rtlCol="0">
            <a:prstTxWarp prst="textPlain">
              <a:avLst/>
            </a:prstTxWarp>
            <a:spAutoFit/>
          </a:bodyPr>
          <a:lstStyle/>
          <a:p>
            <a:r>
              <a:rPr lang="en-US" b="1" dirty="0" smtClean="0">
                <a:latin typeface="Book Antiqua" pitchFamily="18" charset="0"/>
              </a:rPr>
              <a:t>At the end of the lesson , we will be able to –</a:t>
            </a:r>
          </a:p>
          <a:p>
            <a:pPr marL="342900" indent="-342900">
              <a:buFont typeface="Wingdings" pitchFamily="2" charset="2"/>
              <a:buChar char="Ø"/>
            </a:pPr>
            <a:r>
              <a:rPr lang="en-US" b="1" dirty="0">
                <a:latin typeface="Book Antiqua" pitchFamily="18" charset="0"/>
              </a:rPr>
              <a:t>i</a:t>
            </a:r>
            <a:r>
              <a:rPr lang="en-US" b="1" dirty="0" smtClean="0">
                <a:latin typeface="Book Antiqua" pitchFamily="18" charset="0"/>
              </a:rPr>
              <a:t>dentify some items of completing sentence</a:t>
            </a:r>
          </a:p>
          <a:p>
            <a:pPr marL="342900" indent="-342900">
              <a:buFont typeface="Wingdings" pitchFamily="2" charset="2"/>
              <a:buChar char="Ø"/>
            </a:pPr>
            <a:r>
              <a:rPr lang="en-US" b="1" dirty="0" smtClean="0">
                <a:latin typeface="Book Antiqua" pitchFamily="18" charset="0"/>
              </a:rPr>
              <a:t>identify the formation of completing sentence</a:t>
            </a:r>
          </a:p>
          <a:p>
            <a:pPr marL="342900" indent="-342900">
              <a:buFont typeface="Wingdings" pitchFamily="2" charset="2"/>
              <a:buChar char="Ø"/>
            </a:pPr>
            <a:r>
              <a:rPr lang="en-US" b="1" dirty="0" smtClean="0">
                <a:latin typeface="Book Antiqua" pitchFamily="18" charset="0"/>
              </a:rPr>
              <a:t>complete incomplete sentences</a:t>
            </a:r>
            <a:endParaRPr lang="en-US" b="1" dirty="0">
              <a:latin typeface="Book Antiqua" pitchFamily="18" charset="0"/>
            </a:endParaRPr>
          </a:p>
        </p:txBody>
      </p:sp>
    </p:spTree>
    <p:extLst>
      <p:ext uri="{BB962C8B-B14F-4D97-AF65-F5344CB8AC3E}">
        <p14:creationId xmlns:p14="http://schemas.microsoft.com/office/powerpoint/2010/main" val="3860023304"/>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0" name="Rectangle 9"/>
          <p:cNvSpPr/>
          <p:nvPr/>
        </p:nvSpPr>
        <p:spPr>
          <a:xfrm>
            <a:off x="0" y="1600200"/>
            <a:ext cx="13716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2400" y="293072"/>
            <a:ext cx="5257800" cy="683568"/>
          </a:xfrm>
          <a:prstGeom prst="rect">
            <a:avLst/>
          </a:prstGeom>
          <a:noFill/>
        </p:spPr>
        <p:txBody>
          <a:bodyPr wrap="square" rtlCol="0">
            <a:prstTxWarp prst="textPlain">
              <a:avLst/>
            </a:prstTxWarp>
            <a:spAutoFit/>
          </a:bodyPr>
          <a:lstStyle/>
          <a:p>
            <a:r>
              <a:rPr lang="en-US" b="1" u="sng" dirty="0" smtClean="0">
                <a:latin typeface="Book Antiqua" pitchFamily="18" charset="0"/>
              </a:rPr>
              <a:t>Completing item -22</a:t>
            </a:r>
            <a:endParaRPr lang="en-US" b="1" u="sng" dirty="0">
              <a:latin typeface="Book Antiqua" pitchFamily="18" charset="0"/>
            </a:endParaRPr>
          </a:p>
        </p:txBody>
      </p:sp>
      <p:sp>
        <p:nvSpPr>
          <p:cNvPr id="3" name="TextBox 2"/>
          <p:cNvSpPr txBox="1"/>
          <p:nvPr/>
        </p:nvSpPr>
        <p:spPr>
          <a:xfrm>
            <a:off x="7772400" y="330056"/>
            <a:ext cx="5486400" cy="1117744"/>
          </a:xfrm>
          <a:prstGeom prst="rect">
            <a:avLst/>
          </a:prstGeom>
          <a:noFill/>
        </p:spPr>
        <p:txBody>
          <a:bodyPr wrap="square" rtlCol="0">
            <a:prstTxWarp prst="textPlain">
              <a:avLst/>
            </a:prstTxWarp>
            <a:spAutoFit/>
          </a:bodyPr>
          <a:lstStyle/>
          <a:p>
            <a:r>
              <a:rPr lang="en-US" b="1" dirty="0" smtClean="0">
                <a:latin typeface="Book Antiqua" pitchFamily="18" charset="0"/>
              </a:rPr>
              <a:t>How to complete a sentence </a:t>
            </a:r>
          </a:p>
          <a:p>
            <a:r>
              <a:rPr lang="en-US" b="1" dirty="0" smtClean="0">
                <a:latin typeface="Book Antiqua" pitchFamily="18" charset="0"/>
              </a:rPr>
              <a:t>with ‘relative pronouns/words’.</a:t>
            </a:r>
            <a:endParaRPr lang="en-US" b="1" dirty="0">
              <a:latin typeface="Book Antiqua" pitchFamily="18" charset="0"/>
            </a:endParaRPr>
          </a:p>
        </p:txBody>
      </p:sp>
      <p:sp>
        <p:nvSpPr>
          <p:cNvPr id="6" name="TextBox 5"/>
          <p:cNvSpPr txBox="1"/>
          <p:nvPr/>
        </p:nvSpPr>
        <p:spPr>
          <a:xfrm>
            <a:off x="489857" y="1801586"/>
            <a:ext cx="13030200" cy="609600"/>
          </a:xfrm>
          <a:prstGeom prst="rect">
            <a:avLst/>
          </a:prstGeom>
          <a:noFill/>
        </p:spPr>
        <p:txBody>
          <a:bodyPr wrap="square" rtlCol="0">
            <a:prstTxWarp prst="textPlain">
              <a:avLst/>
            </a:prstTxWarp>
            <a:spAutoFit/>
          </a:bodyPr>
          <a:lstStyle/>
          <a:p>
            <a:r>
              <a:rPr lang="en-US" b="1" dirty="0" smtClean="0">
                <a:latin typeface="Book Antiqua" pitchFamily="18" charset="0"/>
              </a:rPr>
              <a:t>(who, which, what, that, when, while, where, why, who, whom, whose, how)</a:t>
            </a:r>
            <a:endParaRPr lang="en-US" b="1" dirty="0">
              <a:latin typeface="Book Antiqua" pitchFamily="18" charset="0"/>
            </a:endParaRPr>
          </a:p>
        </p:txBody>
      </p:sp>
      <p:sp>
        <p:nvSpPr>
          <p:cNvPr id="11" name="Rectangle 10"/>
          <p:cNvSpPr/>
          <p:nvPr/>
        </p:nvSpPr>
        <p:spPr>
          <a:xfrm>
            <a:off x="0" y="3581400"/>
            <a:ext cx="13716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Book Antiqua" pitchFamily="18" charset="0"/>
            </a:endParaRPr>
          </a:p>
        </p:txBody>
      </p:sp>
      <p:sp>
        <p:nvSpPr>
          <p:cNvPr id="12" name="TextBox 11"/>
          <p:cNvSpPr txBox="1"/>
          <p:nvPr/>
        </p:nvSpPr>
        <p:spPr>
          <a:xfrm>
            <a:off x="489857" y="3733800"/>
            <a:ext cx="4784272" cy="461665"/>
          </a:xfrm>
          <a:prstGeom prst="rect">
            <a:avLst/>
          </a:prstGeom>
          <a:noFill/>
        </p:spPr>
        <p:txBody>
          <a:bodyPr wrap="square" rtlCol="0">
            <a:prstTxWarp prst="textPlain">
              <a:avLst/>
            </a:prstTxWarp>
            <a:spAutoFit/>
          </a:bodyPr>
          <a:lstStyle/>
          <a:p>
            <a:r>
              <a:rPr lang="en-US" b="1" dirty="0">
                <a:latin typeface="Book Antiqua" pitchFamily="18" charset="0"/>
              </a:rPr>
              <a:t>This is the </a:t>
            </a:r>
            <a:r>
              <a:rPr lang="en-US" b="1" dirty="0" smtClean="0">
                <a:latin typeface="Book Antiqua" pitchFamily="18" charset="0"/>
              </a:rPr>
              <a:t>house that </a:t>
            </a:r>
            <a:endParaRPr lang="en-US" b="1" dirty="0"/>
          </a:p>
        </p:txBody>
      </p:sp>
      <p:sp>
        <p:nvSpPr>
          <p:cNvPr id="13" name="TextBox 12"/>
          <p:cNvSpPr txBox="1"/>
          <p:nvPr/>
        </p:nvSpPr>
        <p:spPr>
          <a:xfrm>
            <a:off x="5410200" y="3750128"/>
            <a:ext cx="1524000" cy="445337"/>
          </a:xfrm>
          <a:prstGeom prst="rect">
            <a:avLst/>
          </a:prstGeom>
          <a:noFill/>
        </p:spPr>
        <p:txBody>
          <a:bodyPr wrap="square" rtlCol="0">
            <a:prstTxWarp prst="textPlain">
              <a:avLst/>
            </a:prstTxWarp>
            <a:spAutoFit/>
          </a:bodyPr>
          <a:lstStyle/>
          <a:p>
            <a:r>
              <a:rPr lang="en-US" b="1" dirty="0" smtClean="0">
                <a:latin typeface="Book Antiqua" pitchFamily="18" charset="0"/>
              </a:rPr>
              <a:t>I built.</a:t>
            </a:r>
            <a:endParaRPr lang="en-US" b="1" dirty="0">
              <a:latin typeface="Book Antiqua" pitchFamily="18" charset="0"/>
            </a:endParaRPr>
          </a:p>
        </p:txBody>
      </p:sp>
      <p:cxnSp>
        <p:nvCxnSpPr>
          <p:cNvPr id="15" name="Straight Connector 14"/>
          <p:cNvCxnSpPr/>
          <p:nvPr/>
        </p:nvCxnSpPr>
        <p:spPr>
          <a:xfrm>
            <a:off x="5410200" y="4267200"/>
            <a:ext cx="1447800" cy="0"/>
          </a:xfrm>
          <a:prstGeom prst="line">
            <a:avLst/>
          </a:prstGeom>
        </p:spPr>
        <p:style>
          <a:lnRef idx="3">
            <a:schemeClr val="dk1"/>
          </a:lnRef>
          <a:fillRef idx="0">
            <a:schemeClr val="dk1"/>
          </a:fillRef>
          <a:effectRef idx="2">
            <a:schemeClr val="dk1"/>
          </a:effectRef>
          <a:fontRef idx="minor">
            <a:schemeClr val="tx1"/>
          </a:fontRef>
        </p:style>
      </p:cxnSp>
      <p:sp>
        <p:nvSpPr>
          <p:cNvPr id="14" name="Rectangle 13"/>
          <p:cNvSpPr/>
          <p:nvPr/>
        </p:nvSpPr>
        <p:spPr>
          <a:xfrm>
            <a:off x="-32657" y="5715000"/>
            <a:ext cx="13716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Book Antiqua" pitchFamily="18" charset="0"/>
              </a:rPr>
              <a:t>Formation: Given item with relative pronoun/word + relevant clause</a:t>
            </a:r>
            <a:endParaRPr lang="en-US" sz="3200" b="1" dirty="0">
              <a:solidFill>
                <a:schemeClr val="tx1"/>
              </a:solidFill>
              <a:latin typeface="Book Antiqua" pitchFamily="18" charset="0"/>
            </a:endParaRPr>
          </a:p>
        </p:txBody>
      </p:sp>
    </p:spTree>
    <p:extLst>
      <p:ext uri="{BB962C8B-B14F-4D97-AF65-F5344CB8AC3E}">
        <p14:creationId xmlns:p14="http://schemas.microsoft.com/office/powerpoint/2010/main" val="163702906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right)">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right)">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par>
                                <p:cTn id="34" presetID="53" presetClass="entr" presetSubtype="16"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6" grpId="0"/>
      <p:bldP spid="11" grpId="0" animBg="1"/>
      <p:bldP spid="12" grpId="0"/>
      <p:bldP spid="13" grpId="0"/>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1611086" y="304800"/>
            <a:ext cx="3733800" cy="990600"/>
          </a:xfrm>
          <a:prstGeom prst="rect">
            <a:avLst/>
          </a:prstGeom>
          <a:noFill/>
        </p:spPr>
        <p:txBody>
          <a:bodyPr wrap="square" rtlCol="0">
            <a:prstTxWarp prst="textPlain">
              <a:avLst/>
            </a:prstTxWarp>
            <a:spAutoFit/>
          </a:bodyPr>
          <a:lstStyle/>
          <a:p>
            <a:r>
              <a:rPr lang="en-US" b="1" u="sng" dirty="0" smtClean="0">
                <a:solidFill>
                  <a:schemeClr val="bg1"/>
                </a:solidFill>
                <a:latin typeface="Book Antiqua" pitchFamily="18" charset="0"/>
              </a:rPr>
              <a:t>Activities</a:t>
            </a:r>
            <a:endParaRPr lang="en-US" b="1" u="sng" dirty="0">
              <a:solidFill>
                <a:schemeClr val="bg1"/>
              </a:solidFill>
              <a:latin typeface="Book Antiqua" pitchFamily="18" charset="0"/>
            </a:endParaRPr>
          </a:p>
        </p:txBody>
      </p:sp>
      <p:sp>
        <p:nvSpPr>
          <p:cNvPr id="3" name="TextBox 2"/>
          <p:cNvSpPr txBox="1"/>
          <p:nvPr/>
        </p:nvSpPr>
        <p:spPr>
          <a:xfrm>
            <a:off x="914400" y="1534886"/>
            <a:ext cx="12268200" cy="3352800"/>
          </a:xfrm>
          <a:prstGeom prst="rect">
            <a:avLst/>
          </a:prstGeom>
          <a:noFill/>
        </p:spPr>
        <p:txBody>
          <a:bodyPr wrap="square" rtlCol="0">
            <a:prstTxWarp prst="textPlain">
              <a:avLst/>
            </a:prstTxWarp>
            <a:spAutoFit/>
          </a:bodyPr>
          <a:lstStyle/>
          <a:p>
            <a:pPr marL="457200" indent="-457200">
              <a:buAutoNum type="arabicPeriod"/>
            </a:pPr>
            <a:r>
              <a:rPr lang="en-US" b="1" dirty="0" smtClean="0">
                <a:solidFill>
                  <a:schemeClr val="bg1"/>
                </a:solidFill>
                <a:latin typeface="Book Antiqua" pitchFamily="18" charset="0"/>
              </a:rPr>
              <a:t>I saw the sky which ____________</a:t>
            </a:r>
          </a:p>
          <a:p>
            <a:pPr marL="457200" indent="-457200">
              <a:buAutoNum type="arabicPeriod"/>
            </a:pPr>
            <a:r>
              <a:rPr lang="en-US" b="1" dirty="0" smtClean="0">
                <a:solidFill>
                  <a:schemeClr val="bg1"/>
                </a:solidFill>
                <a:latin typeface="Book Antiqua" pitchFamily="18" charset="0"/>
              </a:rPr>
              <a:t>There was a plane that______________</a:t>
            </a:r>
          </a:p>
          <a:p>
            <a:pPr marL="457200" indent="-457200">
              <a:buAutoNum type="arabicPeriod"/>
            </a:pPr>
            <a:r>
              <a:rPr lang="en-US" b="1" dirty="0" smtClean="0">
                <a:solidFill>
                  <a:schemeClr val="bg1"/>
                </a:solidFill>
                <a:latin typeface="Book Antiqua" pitchFamily="18" charset="0"/>
              </a:rPr>
              <a:t>___________________ looked white.</a:t>
            </a:r>
          </a:p>
          <a:p>
            <a:pPr marL="457200" indent="-457200">
              <a:buAutoNum type="arabicPeriod"/>
            </a:pPr>
            <a:r>
              <a:rPr lang="en-US" b="1" dirty="0" smtClean="0">
                <a:solidFill>
                  <a:schemeClr val="bg1"/>
                </a:solidFill>
                <a:latin typeface="Book Antiqua" pitchFamily="18" charset="0"/>
              </a:rPr>
              <a:t>The plane was on the runway what_______________.</a:t>
            </a:r>
          </a:p>
          <a:p>
            <a:pPr marL="457200" indent="-457200">
              <a:buAutoNum type="arabicPeriod"/>
            </a:pPr>
            <a:r>
              <a:rPr lang="en-US" b="1" dirty="0" smtClean="0">
                <a:solidFill>
                  <a:schemeClr val="bg1"/>
                </a:solidFill>
                <a:latin typeface="Book Antiqua" pitchFamily="18" charset="0"/>
              </a:rPr>
              <a:t>________________________   , I was enjoying it very much.</a:t>
            </a:r>
            <a:endParaRPr lang="en-US" b="1" dirty="0">
              <a:solidFill>
                <a:schemeClr val="bg1"/>
              </a:solidFill>
              <a:latin typeface="Book Antiqua" pitchFamily="18" charset="0"/>
            </a:endParaRPr>
          </a:p>
        </p:txBody>
      </p:sp>
      <p:sp>
        <p:nvSpPr>
          <p:cNvPr id="4" name="TextBox 3"/>
          <p:cNvSpPr txBox="1"/>
          <p:nvPr/>
        </p:nvSpPr>
        <p:spPr>
          <a:xfrm>
            <a:off x="5791200" y="1502228"/>
            <a:ext cx="2514600" cy="461665"/>
          </a:xfrm>
          <a:prstGeom prst="rect">
            <a:avLst/>
          </a:prstGeom>
          <a:noFill/>
        </p:spPr>
        <p:txBody>
          <a:bodyPr wrap="square" rtlCol="0">
            <a:prstTxWarp prst="textPlain">
              <a:avLst/>
            </a:prstTxWarp>
            <a:spAutoFit/>
          </a:bodyPr>
          <a:lstStyle/>
          <a:p>
            <a:r>
              <a:rPr lang="en-US" b="1" dirty="0">
                <a:solidFill>
                  <a:schemeClr val="bg1"/>
                </a:solidFill>
                <a:latin typeface="Book Antiqua" pitchFamily="18" charset="0"/>
              </a:rPr>
              <a:t>l</a:t>
            </a:r>
            <a:r>
              <a:rPr lang="en-US" b="1" dirty="0" smtClean="0">
                <a:solidFill>
                  <a:schemeClr val="bg1"/>
                </a:solidFill>
                <a:latin typeface="Book Antiqua" pitchFamily="18" charset="0"/>
              </a:rPr>
              <a:t>ooked blue.</a:t>
            </a:r>
            <a:endParaRPr lang="en-US" b="1" dirty="0">
              <a:solidFill>
                <a:schemeClr val="bg1"/>
              </a:solidFill>
              <a:latin typeface="Book Antiqua" pitchFamily="18" charset="0"/>
            </a:endParaRPr>
          </a:p>
        </p:txBody>
      </p:sp>
      <p:sp>
        <p:nvSpPr>
          <p:cNvPr id="5" name="TextBox 4"/>
          <p:cNvSpPr txBox="1"/>
          <p:nvPr/>
        </p:nvSpPr>
        <p:spPr>
          <a:xfrm>
            <a:off x="6324600" y="2209800"/>
            <a:ext cx="2971800" cy="609600"/>
          </a:xfrm>
          <a:prstGeom prst="rect">
            <a:avLst/>
          </a:prstGeom>
          <a:noFill/>
        </p:spPr>
        <p:txBody>
          <a:bodyPr wrap="square" rtlCol="0">
            <a:prstTxWarp prst="textPlain">
              <a:avLst/>
            </a:prstTxWarp>
            <a:spAutoFit/>
          </a:bodyPr>
          <a:lstStyle/>
          <a:p>
            <a:r>
              <a:rPr lang="en-US" b="1" dirty="0">
                <a:solidFill>
                  <a:schemeClr val="bg1"/>
                </a:solidFill>
                <a:latin typeface="Book Antiqua" pitchFamily="18" charset="0"/>
              </a:rPr>
              <a:t>w</a:t>
            </a:r>
            <a:r>
              <a:rPr lang="en-US" b="1" dirty="0" smtClean="0">
                <a:solidFill>
                  <a:schemeClr val="bg1"/>
                </a:solidFill>
                <a:latin typeface="Book Antiqua" pitchFamily="18" charset="0"/>
              </a:rPr>
              <a:t>as taking off.</a:t>
            </a:r>
            <a:endParaRPr lang="en-US" b="1" dirty="0">
              <a:solidFill>
                <a:schemeClr val="bg1"/>
              </a:solidFill>
              <a:latin typeface="Book Antiqua" pitchFamily="18" charset="0"/>
            </a:endParaRPr>
          </a:p>
        </p:txBody>
      </p:sp>
      <p:sp>
        <p:nvSpPr>
          <p:cNvPr id="6" name="TextBox 5"/>
          <p:cNvSpPr txBox="1"/>
          <p:nvPr/>
        </p:nvSpPr>
        <p:spPr>
          <a:xfrm>
            <a:off x="8763000" y="3635829"/>
            <a:ext cx="3124200" cy="555171"/>
          </a:xfrm>
          <a:prstGeom prst="rect">
            <a:avLst/>
          </a:prstGeom>
          <a:noFill/>
        </p:spPr>
        <p:txBody>
          <a:bodyPr wrap="square" rtlCol="0">
            <a:prstTxWarp prst="textPlain">
              <a:avLst/>
            </a:prstTxWarp>
            <a:spAutoFit/>
          </a:bodyPr>
          <a:lstStyle/>
          <a:p>
            <a:r>
              <a:rPr lang="en-US" b="1" dirty="0">
                <a:solidFill>
                  <a:schemeClr val="bg1"/>
                </a:solidFill>
                <a:latin typeface="Book Antiqua" pitchFamily="18" charset="0"/>
              </a:rPr>
              <a:t>w</a:t>
            </a:r>
            <a:r>
              <a:rPr lang="en-US" b="1" dirty="0" smtClean="0">
                <a:solidFill>
                  <a:schemeClr val="bg1"/>
                </a:solidFill>
                <a:latin typeface="Book Antiqua" pitchFamily="18" charset="0"/>
              </a:rPr>
              <a:t>as launching</a:t>
            </a:r>
            <a:endParaRPr lang="en-US" b="1" dirty="0">
              <a:solidFill>
                <a:schemeClr val="bg1"/>
              </a:solidFill>
              <a:latin typeface="Book Antiqua" pitchFamily="18" charset="0"/>
            </a:endParaRPr>
          </a:p>
        </p:txBody>
      </p:sp>
      <p:sp>
        <p:nvSpPr>
          <p:cNvPr id="7" name="TextBox 6"/>
          <p:cNvSpPr txBox="1"/>
          <p:nvPr/>
        </p:nvSpPr>
        <p:spPr>
          <a:xfrm>
            <a:off x="1600200" y="2955471"/>
            <a:ext cx="4267200" cy="533400"/>
          </a:xfrm>
          <a:prstGeom prst="rect">
            <a:avLst/>
          </a:prstGeom>
          <a:noFill/>
        </p:spPr>
        <p:txBody>
          <a:bodyPr wrap="square" rtlCol="0">
            <a:prstTxWarp prst="textPlain">
              <a:avLst/>
            </a:prstTxWarp>
            <a:spAutoFit/>
          </a:bodyPr>
          <a:lstStyle/>
          <a:p>
            <a:r>
              <a:rPr lang="en-US" b="1" dirty="0" smtClean="0">
                <a:solidFill>
                  <a:schemeClr val="bg1"/>
                </a:solidFill>
                <a:latin typeface="Book Antiqua" pitchFamily="18" charset="0"/>
              </a:rPr>
              <a:t>The plane which I saw</a:t>
            </a:r>
            <a:endParaRPr lang="en-US" b="1" dirty="0">
              <a:solidFill>
                <a:schemeClr val="bg1"/>
              </a:solidFill>
              <a:latin typeface="Book Antiqua" pitchFamily="18" charset="0"/>
            </a:endParaRPr>
          </a:p>
        </p:txBody>
      </p:sp>
      <p:sp>
        <p:nvSpPr>
          <p:cNvPr id="8" name="TextBox 7"/>
          <p:cNvSpPr txBox="1"/>
          <p:nvPr/>
        </p:nvSpPr>
        <p:spPr>
          <a:xfrm>
            <a:off x="1524000" y="4343400"/>
            <a:ext cx="5715000" cy="517071"/>
          </a:xfrm>
          <a:prstGeom prst="rect">
            <a:avLst/>
          </a:prstGeom>
          <a:noFill/>
        </p:spPr>
        <p:txBody>
          <a:bodyPr wrap="square" rtlCol="0">
            <a:prstTxWarp prst="textPlain">
              <a:avLst/>
            </a:prstTxWarp>
            <a:spAutoFit/>
          </a:bodyPr>
          <a:lstStyle/>
          <a:p>
            <a:r>
              <a:rPr lang="en-US" b="1" dirty="0" smtClean="0">
                <a:solidFill>
                  <a:schemeClr val="bg1"/>
                </a:solidFill>
                <a:latin typeface="Book Antiqua" pitchFamily="18" charset="0"/>
              </a:rPr>
              <a:t>When The plane was taking off</a:t>
            </a:r>
            <a:endParaRPr lang="en-US" b="1" dirty="0">
              <a:solidFill>
                <a:schemeClr val="bg1"/>
              </a:solidFill>
              <a:latin typeface="Book Antiqua" pitchFamily="18" charset="0"/>
            </a:endParaRPr>
          </a:p>
        </p:txBody>
      </p:sp>
      <p:sp>
        <p:nvSpPr>
          <p:cNvPr id="9" name="TextBox 8"/>
          <p:cNvSpPr txBox="1"/>
          <p:nvPr/>
        </p:nvSpPr>
        <p:spPr>
          <a:xfrm>
            <a:off x="6400800" y="533400"/>
            <a:ext cx="4914900" cy="762000"/>
          </a:xfrm>
          <a:prstGeom prst="rect">
            <a:avLst/>
          </a:prstGeom>
          <a:noFill/>
        </p:spPr>
        <p:txBody>
          <a:bodyPr wrap="square" rtlCol="0">
            <a:prstTxWarp prst="textPlain">
              <a:avLst/>
            </a:prstTxWarp>
            <a:spAutoFit/>
          </a:bodyPr>
          <a:lstStyle/>
          <a:p>
            <a:r>
              <a:rPr lang="en-US" b="1" i="1" u="sng" dirty="0" smtClean="0">
                <a:solidFill>
                  <a:srgbClr val="FFFF00"/>
                </a:solidFill>
                <a:latin typeface="Book Antiqua" pitchFamily="18" charset="0"/>
              </a:rPr>
              <a:t>Check your answers</a:t>
            </a:r>
            <a:endParaRPr lang="en-US" b="1" i="1" u="sng" dirty="0">
              <a:solidFill>
                <a:srgbClr val="FFFF00"/>
              </a:solidFill>
              <a:latin typeface="Book Antiqua" pitchFamily="18" charset="0"/>
            </a:endParaRPr>
          </a:p>
        </p:txBody>
      </p:sp>
    </p:spTree>
    <p:extLst>
      <p:ext uri="{BB962C8B-B14F-4D97-AF65-F5344CB8AC3E}">
        <p14:creationId xmlns:p14="http://schemas.microsoft.com/office/powerpoint/2010/main" val="24952564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righ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extBox 1"/>
          <p:cNvSpPr txBox="1"/>
          <p:nvPr/>
        </p:nvSpPr>
        <p:spPr>
          <a:xfrm>
            <a:off x="4533900" y="228600"/>
            <a:ext cx="5257800" cy="683568"/>
          </a:xfrm>
          <a:prstGeom prst="rect">
            <a:avLst/>
          </a:prstGeom>
          <a:noFill/>
          <a:ln>
            <a:noFill/>
          </a:ln>
        </p:spPr>
        <p:txBody>
          <a:bodyPr wrap="square" rtlCol="0">
            <a:prstTxWarp prst="textPlain">
              <a:avLst/>
            </a:prstTxWarp>
            <a:spAutoFit/>
          </a:bodyPr>
          <a:lstStyle/>
          <a:p>
            <a:r>
              <a:rPr lang="en-US" b="1" u="sng" dirty="0" smtClean="0">
                <a:latin typeface="Book Antiqua" pitchFamily="18" charset="0"/>
              </a:rPr>
              <a:t>Completing item -23</a:t>
            </a:r>
            <a:endParaRPr lang="en-US" b="1" u="sng" dirty="0">
              <a:latin typeface="Book Antiqua" pitchFamily="18" charset="0"/>
            </a:endParaRPr>
          </a:p>
        </p:txBody>
      </p:sp>
      <p:sp>
        <p:nvSpPr>
          <p:cNvPr id="3" name="TextBox 2"/>
          <p:cNvSpPr txBox="1"/>
          <p:nvPr/>
        </p:nvSpPr>
        <p:spPr>
          <a:xfrm>
            <a:off x="3657600" y="1048425"/>
            <a:ext cx="6662057" cy="741251"/>
          </a:xfrm>
          <a:prstGeom prst="rect">
            <a:avLst/>
          </a:prstGeom>
          <a:noFill/>
          <a:ln>
            <a:noFill/>
          </a:ln>
        </p:spPr>
        <p:txBody>
          <a:bodyPr wrap="square" rtlCol="0">
            <a:prstTxWarp prst="textPlain">
              <a:avLst/>
            </a:prstTxWarp>
            <a:spAutoFit/>
          </a:bodyPr>
          <a:lstStyle/>
          <a:p>
            <a:r>
              <a:rPr lang="en-US" b="1" dirty="0" smtClean="0">
                <a:latin typeface="Book Antiqua" pitchFamily="18" charset="0"/>
              </a:rPr>
              <a:t>Use of ‘Without + gerund’.</a:t>
            </a:r>
            <a:endParaRPr lang="en-US" b="1" dirty="0">
              <a:latin typeface="Book Antiqua" pitchFamily="18" charset="0"/>
            </a:endParaRPr>
          </a:p>
        </p:txBody>
      </p:sp>
      <p:sp>
        <p:nvSpPr>
          <p:cNvPr id="4" name="TextBox 3"/>
          <p:cNvSpPr txBox="1"/>
          <p:nvPr/>
        </p:nvSpPr>
        <p:spPr>
          <a:xfrm>
            <a:off x="914400" y="1789676"/>
            <a:ext cx="10891157" cy="1029724"/>
          </a:xfrm>
          <a:prstGeom prst="rect">
            <a:avLst/>
          </a:prstGeom>
          <a:noFill/>
          <a:ln>
            <a:noFill/>
          </a:ln>
        </p:spPr>
        <p:txBody>
          <a:bodyPr wrap="square" rtlCol="0">
            <a:prstTxWarp prst="textPlain">
              <a:avLst/>
            </a:prstTxWarp>
            <a:spAutoFit/>
          </a:bodyPr>
          <a:lstStyle/>
          <a:p>
            <a:pPr algn="ctr"/>
            <a:r>
              <a:rPr lang="en-US" b="1" dirty="0" smtClean="0">
                <a:latin typeface="Book Antiqua" pitchFamily="18" charset="0"/>
              </a:rPr>
              <a:t>Formation: Given without + gerund + subject (personal) </a:t>
            </a:r>
          </a:p>
          <a:p>
            <a:pPr algn="ctr"/>
            <a:r>
              <a:rPr lang="en-US" b="1" dirty="0" smtClean="0">
                <a:latin typeface="Book Antiqua" pitchFamily="18" charset="0"/>
              </a:rPr>
              <a:t>+can not/could not +verb + extension.</a:t>
            </a:r>
            <a:endParaRPr lang="en-US" b="1" dirty="0">
              <a:latin typeface="Book Antiqua" pitchFamily="18" charset="0"/>
            </a:endParaRPr>
          </a:p>
        </p:txBody>
      </p:sp>
      <p:sp>
        <p:nvSpPr>
          <p:cNvPr id="5" name="TextBox 4"/>
          <p:cNvSpPr txBox="1"/>
          <p:nvPr/>
        </p:nvSpPr>
        <p:spPr>
          <a:xfrm>
            <a:off x="685800" y="2971800"/>
            <a:ext cx="11125200" cy="609600"/>
          </a:xfrm>
          <a:prstGeom prst="rect">
            <a:avLst/>
          </a:prstGeom>
          <a:noFill/>
        </p:spPr>
        <p:txBody>
          <a:bodyPr wrap="square" rtlCol="0">
            <a:prstTxWarp prst="textPlain">
              <a:avLst/>
            </a:prstTxWarp>
            <a:spAutoFit/>
          </a:bodyPr>
          <a:lstStyle/>
          <a:p>
            <a:r>
              <a:rPr lang="en-US" b="1" dirty="0" smtClean="0">
                <a:latin typeface="Book Antiqua" pitchFamily="18" charset="0"/>
              </a:rPr>
              <a:t>Without reading attentively______________________________</a:t>
            </a:r>
            <a:endParaRPr lang="en-US" b="1" dirty="0">
              <a:latin typeface="Book Antiqua" pitchFamily="18" charset="0"/>
            </a:endParaRPr>
          </a:p>
        </p:txBody>
      </p:sp>
      <p:sp>
        <p:nvSpPr>
          <p:cNvPr id="6" name="TextBox 5"/>
          <p:cNvSpPr txBox="1"/>
          <p:nvPr/>
        </p:nvSpPr>
        <p:spPr>
          <a:xfrm>
            <a:off x="5878286" y="2971800"/>
            <a:ext cx="5943600" cy="609600"/>
          </a:xfrm>
          <a:prstGeom prst="rect">
            <a:avLst/>
          </a:prstGeom>
          <a:noFill/>
          <a:ln>
            <a:noFill/>
          </a:ln>
        </p:spPr>
        <p:txBody>
          <a:bodyPr wrap="square" rtlCol="0">
            <a:prstTxWarp prst="textPlain">
              <a:avLst/>
            </a:prstTxWarp>
            <a:spAutoFit/>
          </a:bodyPr>
          <a:lstStyle/>
          <a:p>
            <a:r>
              <a:rPr lang="en-US" b="1" dirty="0" smtClean="0">
                <a:latin typeface="Book Antiqua" pitchFamily="18" charset="0"/>
              </a:rPr>
              <a:t>you cannot make a good result.</a:t>
            </a:r>
            <a:endParaRPr lang="en-US" b="1" dirty="0">
              <a:latin typeface="Book Antiqua" pitchFamily="18" charset="0"/>
            </a:endParaRPr>
          </a:p>
        </p:txBody>
      </p:sp>
      <p:sp>
        <p:nvSpPr>
          <p:cNvPr id="7" name="Down Arrow Callout 6"/>
          <p:cNvSpPr/>
          <p:nvPr/>
        </p:nvSpPr>
        <p:spPr>
          <a:xfrm>
            <a:off x="685800" y="3733800"/>
            <a:ext cx="11125200" cy="1219200"/>
          </a:xfrm>
          <a:prstGeom prst="downArrowCallou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Book Antiqua" pitchFamily="18" charset="0"/>
              </a:rPr>
              <a:t>Now complete the following in complete sentences</a:t>
            </a:r>
            <a:endParaRPr lang="en-US" sz="3600" b="1" dirty="0">
              <a:solidFill>
                <a:schemeClr val="tx1"/>
              </a:solidFill>
              <a:latin typeface="Book Antiqua" pitchFamily="18" charset="0"/>
            </a:endParaRPr>
          </a:p>
        </p:txBody>
      </p:sp>
      <p:sp>
        <p:nvSpPr>
          <p:cNvPr id="8" name="TextBox 7"/>
          <p:cNvSpPr txBox="1"/>
          <p:nvPr/>
        </p:nvSpPr>
        <p:spPr>
          <a:xfrm>
            <a:off x="685800" y="5105400"/>
            <a:ext cx="11125200" cy="2286000"/>
          </a:xfrm>
          <a:prstGeom prst="rect">
            <a:avLst/>
          </a:prstGeom>
          <a:noFill/>
        </p:spPr>
        <p:txBody>
          <a:bodyPr wrap="square" rtlCol="0">
            <a:prstTxWarp prst="textPlain">
              <a:avLst/>
            </a:prstTxWarp>
            <a:spAutoFit/>
          </a:bodyPr>
          <a:lstStyle/>
          <a:p>
            <a:pPr marL="457200" indent="-457200">
              <a:buAutoNum type="arabicPeriod"/>
            </a:pPr>
            <a:r>
              <a:rPr lang="en-US" b="1" dirty="0" smtClean="0">
                <a:latin typeface="Book Antiqua" pitchFamily="18" charset="0"/>
              </a:rPr>
              <a:t>Without taking physical exercise_____________________________.</a:t>
            </a:r>
          </a:p>
          <a:p>
            <a:pPr marL="457200" indent="-457200">
              <a:buAutoNum type="arabicPeriod"/>
            </a:pPr>
            <a:r>
              <a:rPr lang="en-US" b="1" dirty="0" smtClean="0">
                <a:latin typeface="Book Antiqua" pitchFamily="18" charset="0"/>
              </a:rPr>
              <a:t>__________________________ without writing much.</a:t>
            </a:r>
          </a:p>
          <a:p>
            <a:pPr marL="457200" indent="-457200">
              <a:buAutoNum type="arabicPeriod"/>
            </a:pPr>
            <a:r>
              <a:rPr lang="en-US" b="1" dirty="0" smtClean="0">
                <a:latin typeface="Book Antiqua" pitchFamily="18" charset="0"/>
              </a:rPr>
              <a:t>Without respecting others___________________________________.</a:t>
            </a:r>
          </a:p>
          <a:p>
            <a:pPr marL="457200" indent="-457200">
              <a:buAutoNum type="arabicPeriod"/>
            </a:pPr>
            <a:r>
              <a:rPr lang="en-US" b="1" dirty="0" smtClean="0">
                <a:latin typeface="Book Antiqua" pitchFamily="18" charset="0"/>
              </a:rPr>
              <a:t>______________________ you cannot win prizes.</a:t>
            </a:r>
          </a:p>
          <a:p>
            <a:pPr marL="457200" indent="-457200">
              <a:buAutoNum type="arabicPeriod"/>
            </a:pPr>
            <a:r>
              <a:rPr lang="en-US" b="1" dirty="0" smtClean="0">
                <a:latin typeface="Book Antiqua" pitchFamily="18" charset="0"/>
              </a:rPr>
              <a:t>Without taking medicine ___________________________________.</a:t>
            </a:r>
            <a:endParaRPr lang="en-US" b="1" dirty="0">
              <a:latin typeface="Book Antiqua" pitchFamily="18" charset="0"/>
            </a:endParaRPr>
          </a:p>
        </p:txBody>
      </p:sp>
    </p:spTree>
    <p:extLst>
      <p:ext uri="{BB962C8B-B14F-4D97-AF65-F5344CB8AC3E}">
        <p14:creationId xmlns:p14="http://schemas.microsoft.com/office/powerpoint/2010/main" val="417556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righ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par>
                          <p:cTn id="28" fill="hold">
                            <p:stCondLst>
                              <p:cond delay="500"/>
                            </p:stCondLst>
                            <p:childTnLst>
                              <p:par>
                                <p:cTn id="29" presetID="22" presetClass="entr" presetSubtype="4"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animBg="1"/>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1336</TotalTime>
  <Words>1178</Words>
  <Application>Microsoft Office PowerPoint</Application>
  <PresentationFormat>Custom</PresentationFormat>
  <Paragraphs>186</Paragraphs>
  <Slides>22</Slides>
  <Notes>21</Notes>
  <HiddenSlides>1</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ismail - [2010]</dc:creator>
  <cp:lastModifiedBy>ismail - [2010]</cp:lastModifiedBy>
  <cp:revision>135</cp:revision>
  <dcterms:created xsi:type="dcterms:W3CDTF">2015-11-30T00:43:24Z</dcterms:created>
  <dcterms:modified xsi:type="dcterms:W3CDTF">2015-12-06T11:53:01Z</dcterms:modified>
</cp:coreProperties>
</file>